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6"/>
  </p:normalViewPr>
  <p:slideViewPr>
    <p:cSldViewPr snapToGrid="0" snapToObjects="1">
      <p:cViewPr>
        <p:scale>
          <a:sx n="98" d="100"/>
          <a:sy n="98" d="100"/>
        </p:scale>
        <p:origin x="480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7839-51F3-B843-B51D-8B92280D8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ACD24-8923-9044-A4AD-F7CB0B56B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0ECE8-BD5D-874B-9592-D815F518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CB78-E9B0-4143-9387-618DCC1695C5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94BC8-86C4-2442-A027-7868A71E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9D51D-17F6-7D4C-8697-AA0230CA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914B-8771-814D-AB08-6DC0F870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4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0D60-B6BA-2448-90B7-57B1BF79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B8625-79D2-A74C-886A-29381C193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C46CF-D40C-6047-84E1-6B1BA3E0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CB78-E9B0-4143-9387-618DCC1695C5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F6A4F-B399-7E4D-8A71-815141C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01198-EB12-E64B-8485-93EA191D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914B-8771-814D-AB08-6DC0F870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0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A55CE-3D5E-2648-92AA-06E407F91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A682A-A86B-0D45-B2BB-65F5AB95B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D50AC-34CC-584D-A5ED-ADB0435B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CB78-E9B0-4143-9387-618DCC1695C5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7F91-F88B-F649-97BB-BD8F0630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A6D5-C2A7-494C-8F5C-8DD1335F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914B-8771-814D-AB08-6DC0F870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0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FA3F-4F60-864C-BD3F-6B5BFC14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9C2A-8E59-5248-BD9E-C46F020A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148C-5B3C-7E47-8665-DDA0F052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CB78-E9B0-4143-9387-618DCC1695C5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27E11-C544-C646-BF33-AA1725FD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7D9C0-4BED-C14A-A120-48404F59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914B-8771-814D-AB08-6DC0F870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7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59FF-9B7F-194D-909B-588D8916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540BA-8B14-7C45-97D5-0F00E5A2E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E53D5-CD53-8E43-839D-AF0D815F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CB78-E9B0-4143-9387-618DCC1695C5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E26BB-F6D5-3E41-8008-94243CE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1DF9-7C83-BD48-93EB-E0D58F2F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914B-8771-814D-AB08-6DC0F870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4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7106-41EE-DA4A-B1CC-BC99F12B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7E75-4293-2740-A165-8649F1433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D43FB-5CBA-7548-BA87-EBB7ED828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F6828-9D04-3042-A819-5C731DE4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CB78-E9B0-4143-9387-618DCC1695C5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9A49F-E588-134E-9B05-F825F29A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FE79-9BCD-E348-AAA1-3B78829A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914B-8771-814D-AB08-6DC0F870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3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24EB-4B77-C94F-9725-35E07060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D679F-20A6-B140-968F-603E7BA3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4EC30-16D3-6C4D-B7DE-F657F49CC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6D20F-1E8B-DD46-A159-1F785F130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94A33-8C74-BE47-AE99-83E69CA8C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BBD4D-B0BA-7D4F-989E-B9239628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CB78-E9B0-4143-9387-618DCC1695C5}" type="datetimeFigureOut">
              <a:rPr lang="en-US" smtClean="0"/>
              <a:t>1/1/19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DF13D-7796-5B45-AF29-42CCB85B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98629-7B8A-3E4A-B979-179A328E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914B-8771-814D-AB08-6DC0F870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4817-36E4-3E4B-9790-35BF9CDE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996E4-F910-D34A-8FE4-AEF488F7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CB78-E9B0-4143-9387-618DCC1695C5}" type="datetimeFigureOut">
              <a:rPr lang="en-US" smtClean="0"/>
              <a:t>1/1/19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E55DA-21C2-9E42-A68A-C107EE43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0C2A7-24DA-5D47-874F-062AA591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914B-8771-814D-AB08-6DC0F870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0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5811F-17B7-CA43-A1E9-599375D2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CB78-E9B0-4143-9387-618DCC1695C5}" type="datetimeFigureOut">
              <a:rPr lang="en-US" smtClean="0"/>
              <a:t>1/1/19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DCA8B-38EA-7349-BCE4-D15D8AC4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E64BA-21A3-6644-83C3-BFA76771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914B-8771-814D-AB08-6DC0F870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4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AD33-A759-2845-B336-9E844CB8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477F9-8BC8-2645-8459-9717AD10B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D5BB6-11FA-CC4C-8643-B7FA9CE23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E8C82-BAA3-D749-AB23-2798BDE1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CB78-E9B0-4143-9387-618DCC1695C5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1FFAE-2F6B-D84A-9486-838DD3F8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32DFC-BB9A-884C-BAFD-5DD262B4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914B-8771-814D-AB08-6DC0F870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9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02CF-6D5D-1443-BAD6-75C4D30D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FAFEC-3994-3044-8B05-C36466D50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9851-9664-7343-9B0E-0CBDEAD33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25444-5B56-B947-A0E7-546F72BE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CB78-E9B0-4143-9387-618DCC1695C5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DFB33-9D4A-E546-A28D-6E91B00E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331AB-969D-CB48-AD39-9B3AE386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914B-8771-814D-AB08-6DC0F870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7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A8BAA-A7A0-0B4F-B741-E53911D2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A98DB-B685-AB46-9872-454DD8B08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D8122-1099-3D4D-81E5-556F9F83D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CB78-E9B0-4143-9387-618DCC1695C5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68F06-0B91-164F-A7E1-1D1F5A501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36FB-373A-E148-8AAB-6B710C43F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3914B-8771-814D-AB08-6DC0F870C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B564-55D4-1E45-A7D1-CA111F52F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CBC11-E089-0A48-B07E-57C115290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8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65EC-AD1D-A340-A06B-2706DC34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FFC4-E318-2B4B-B2F3-18BDE786C2E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Computer Sciece, Programming, Data Structures, ADT, Algorithms</a:t>
            </a:r>
          </a:p>
          <a:p>
            <a:r>
              <a:rPr lang="en-US" dirty="0"/>
              <a:t>Python Built-in (Atomic/Collection) Data Types, I/O, Constrol Structure, functions, Classes/Inheritance</a:t>
            </a:r>
          </a:p>
          <a:p>
            <a:r>
              <a:rPr lang="en-US" dirty="0"/>
              <a:t>Assignment #1: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3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65EC-AD1D-A340-A06B-2706DC34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FFC4-E318-2B4B-B2F3-18BDE786C2E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dirty="0"/>
              <a:t>getNum and getDen</a:t>
            </a:r>
          </a:p>
          <a:p>
            <a:r>
              <a:rPr lang="en-US" dirty="0"/>
              <a:t>Modify the constructor for the Fraction class so that GCD is used to reduce fractions immediately..</a:t>
            </a:r>
          </a:p>
          <a:p>
            <a:r>
              <a:rPr lang="en-US" dirty="0"/>
              <a:t>arithmetic operators (__sub__, __mul__, and __truediv__).</a:t>
            </a:r>
          </a:p>
          <a:p>
            <a:r>
              <a:rPr lang="en-US" dirty="0"/>
              <a:t>relational operators (__gt__, __ge__, __lt__, __le__, and __ne__)</a:t>
            </a:r>
          </a:p>
          <a:p>
            <a:r>
              <a:rPr lang="en-US" dirty="0"/>
              <a:t>Modify the constructor to make sure that the numerator and denominator are both integers. If either is not an integer the constructor should raise an exception.</a:t>
            </a:r>
          </a:p>
          <a:p>
            <a:r>
              <a:rPr lang="en-US" dirty="0"/>
              <a:t>Modify the constructor to allow the user to pass a negative denominator so that all of the operators continue to work properly.</a:t>
            </a:r>
          </a:p>
          <a:p>
            <a:r>
              <a:rPr lang="en-US" dirty="0"/>
              <a:t>Research the __radd__ method. How does it differ from __add__? When is it used? Implement __radd__.</a:t>
            </a:r>
          </a:p>
          <a:p>
            <a:r>
              <a:rPr lang="en-US" dirty="0"/>
              <a:t>Repeat the last question but this time consider the __iadd__ method.</a:t>
            </a:r>
          </a:p>
          <a:p>
            <a:r>
              <a:rPr lang="en-US" dirty="0"/>
              <a:t>Research the __repr__ method. How does it differ from __str__? When is it used? Implement __repr__.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5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65EC-AD1D-A340-A06B-2706DC34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#1: circuit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FFC4-E318-2B4B-B2F3-18BDE786C2E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Add other types of gates that exist (such as NAND, NOR, and XOR). </a:t>
            </a:r>
          </a:p>
          <a:p>
            <a:r>
              <a:rPr lang="en-US" dirty="0"/>
              <a:t>simple half-adder circuit..</a:t>
            </a:r>
          </a:p>
          <a:p>
            <a:r>
              <a:rPr lang="en-US" dirty="0"/>
              <a:t>Now extend that circuit and implement an 8 bit full-adder.</a:t>
            </a:r>
          </a:p>
          <a:p>
            <a:r>
              <a:rPr lang="en-US" dirty="0"/>
              <a:t>The circuit simulation shown in this chapter works in a backward direction. Modify the implementation so that the action is in the forward direction; upon receiving inputs the circuit produces an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3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65EC-AD1D-A340-A06B-2706DC34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FFC4-E318-2B4B-B2F3-18BDE786C2E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Design a class to represent a playing card. Now design a class to represent a deck of cards. Using these two classes, implement a favorite card game.</a:t>
            </a:r>
          </a:p>
          <a:p>
            <a:r>
              <a:rPr lang="en-US" dirty="0"/>
              <a:t>Find a Sudoku puzzle in the local newspaper. Write a program to solve the puzzle.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169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Chapter 1: Introduction</vt:lpstr>
      <vt:lpstr>Assignment #1</vt:lpstr>
      <vt:lpstr>Assignment #1: circuit hierarchy</vt:lpstr>
      <vt:lpstr>Assignment #1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Chung-Wen Tsao</dc:creator>
  <cp:lastModifiedBy>Chung-Wen Tsao</cp:lastModifiedBy>
  <cp:revision>3</cp:revision>
  <dcterms:created xsi:type="dcterms:W3CDTF">2019-01-01T17:38:18Z</dcterms:created>
  <dcterms:modified xsi:type="dcterms:W3CDTF">2019-01-01T17:52:19Z</dcterms:modified>
</cp:coreProperties>
</file>