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9C80831-3F1F-8B44-AF42-6195D108F270}">
          <p14:sldIdLst>
            <p14:sldId id="256"/>
            <p14:sldId id="257"/>
            <p14:sldId id="258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93F3A-6499-4CF8-8125-D7FB6377D549}">
  <a:tblStyle styleId="{42593F3A-6499-4CF8-8125-D7FB6377D5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94648"/>
  </p:normalViewPr>
  <p:slideViewPr>
    <p:cSldViewPr snapToGrid="0">
      <p:cViewPr varScale="1">
        <p:scale>
          <a:sx n="162" d="100"/>
          <a:sy n="162" d="100"/>
        </p:scale>
        <p:origin x="2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5d6f1f6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c35d6f1f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5d6f1f68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35d6f1f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35d6f1f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35d6f1f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5d6f1f68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c35d6f1f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376706" y="1490869"/>
            <a:ext cx="63906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icrosoft JhengHei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Homework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1376700" y="3058031"/>
            <a:ext cx="63906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Deadline：0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日</a:t>
            </a: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 23:59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dirty="0"/>
              <a:t>Homework 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altLang="zh-TW" dirty="0"/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altLang="zh-TW" dirty="0"/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altLang="zh-TW" dirty="0"/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dirty="0"/>
              <a:t>用</a:t>
            </a:r>
            <a:r>
              <a:rPr lang="zh-TW" altLang="en-US" dirty="0"/>
              <a:t> </a:t>
            </a:r>
            <a:r>
              <a:rPr lang="zh-TW" dirty="0"/>
              <a:t>pytorch</a:t>
            </a:r>
            <a:r>
              <a:rPr lang="en-US" altLang="zh-TW" dirty="0"/>
              <a:t> </a:t>
            </a:r>
            <a:r>
              <a:rPr lang="zh-TW" altLang="en-US" dirty="0"/>
              <a:t>做 </a:t>
            </a:r>
            <a:r>
              <a:rPr lang="en-US" altLang="zh-TW" dirty="0"/>
              <a:t>VAE</a:t>
            </a:r>
            <a:r>
              <a:rPr lang="zh-TW" altLang="en-US" dirty="0"/>
              <a:t> 實驗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C4CDB-0563-0D48-9602-4A68B830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98" y="273844"/>
            <a:ext cx="4531377" cy="45231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dirty="0"/>
              <a:t>Dataset檔案:</a:t>
            </a:r>
            <a:endParaRPr lang="en-US" altLang="zh-TW" sz="1500" u="sng" dirty="0">
              <a:solidFill>
                <a:schemeClr val="hlink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1100" dirty="0">
                <a:solidFill>
                  <a:schemeClr val="hlink"/>
                </a:solidFill>
              </a:rPr>
              <a:t>MNIST</a:t>
            </a:r>
          </a:p>
          <a:p>
            <a:pPr lvl="1">
              <a:spcBef>
                <a:spcPts val="0"/>
              </a:spcBef>
            </a:pPr>
            <a:r>
              <a:rPr lang="en-US" sz="1100" dirty="0">
                <a:solidFill>
                  <a:schemeClr val="hlink"/>
                </a:solidFill>
              </a:rPr>
              <a:t>CIFAR10</a:t>
            </a:r>
          </a:p>
          <a:p>
            <a:pPr lvl="1">
              <a:spcBef>
                <a:spcPts val="0"/>
              </a:spcBef>
            </a:pPr>
            <a:r>
              <a:rPr lang="en-US" sz="1100" dirty="0" err="1">
                <a:solidFill>
                  <a:schemeClr val="hlink"/>
                </a:solidFill>
              </a:rPr>
              <a:t>可以自己實驗不同的</a:t>
            </a:r>
            <a:r>
              <a:rPr lang="en-US" sz="1100" dirty="0">
                <a:solidFill>
                  <a:schemeClr val="hlink"/>
                </a:solidFill>
              </a:rPr>
              <a:t> dataset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dirty="0"/>
              <a:t>實驗一：用 </a:t>
            </a:r>
            <a:r>
              <a:rPr lang="en-US" altLang="zh-TW" dirty="0"/>
              <a:t>VAE</a:t>
            </a:r>
            <a:r>
              <a:rPr lang="zh-TW" altLang="en-US" dirty="0"/>
              <a:t> 的</a:t>
            </a:r>
            <a:r>
              <a:rPr lang="en-US" altLang="zh-TW" dirty="0"/>
              <a:t> latent space</a:t>
            </a:r>
            <a:r>
              <a:rPr lang="zh-TW" altLang="en-US" dirty="0"/>
              <a:t> </a:t>
            </a:r>
            <a:r>
              <a:rPr lang="en-US" altLang="zh-TW" dirty="0"/>
              <a:t>(z) </a:t>
            </a:r>
            <a:r>
              <a:rPr lang="zh-TW" altLang="en-US" dirty="0"/>
              <a:t>畫出資料分布</a:t>
            </a:r>
            <a:endParaRPr lang="en-US" altLang="zh-TW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挑戰題：實作</a:t>
            </a:r>
            <a:r>
              <a:rPr lang="en-US" dirty="0" err="1"/>
              <a:t>一個</a:t>
            </a:r>
            <a:r>
              <a:rPr lang="en-US" dirty="0"/>
              <a:t> Cifar10</a:t>
            </a:r>
            <a:r>
              <a:rPr lang="zh-TW" altLang="en-US" dirty="0"/>
              <a:t> 的 </a:t>
            </a:r>
            <a:r>
              <a:rPr lang="en-US" altLang="zh-TW" dirty="0"/>
              <a:t>VAE </a:t>
            </a:r>
            <a:r>
              <a:rPr lang="zh-TW" altLang="en-US" dirty="0"/>
              <a:t>可以指定產生的 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需要改 </a:t>
            </a:r>
            <a:r>
              <a:rPr lang="en-US" altLang="zh-TW" dirty="0"/>
              <a:t>model</a:t>
            </a:r>
            <a:r>
              <a:rPr lang="zh-TW" altLang="en-US" dirty="0"/>
              <a:t>架構</a:t>
            </a:r>
            <a:endParaRPr lang="en-US" altLang="zh-TW" dirty="0"/>
          </a:p>
          <a:p>
            <a:pPr lvl="1"/>
            <a:r>
              <a:rPr lang="zh-TW" altLang="en-US" dirty="0"/>
              <a:t>可以增加</a:t>
            </a:r>
            <a:r>
              <a:rPr lang="en-US" altLang="zh-TW" dirty="0"/>
              <a:t>capacity </a:t>
            </a:r>
            <a:r>
              <a:rPr lang="zh-TW" altLang="en-US" dirty="0"/>
              <a:t>跟 </a:t>
            </a:r>
            <a:r>
              <a:rPr lang="en-US" altLang="zh-TW" dirty="0"/>
              <a:t>convolution </a:t>
            </a:r>
            <a:r>
              <a:rPr lang="zh-TW" altLang="en-US" dirty="0"/>
              <a:t>結果會比較好（加太多會等很久ＱＱ）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63A-BDE6-4A46-9EF6-DC5B141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C78F-6890-1944-A6D1-0A49F83A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702" y="1006612"/>
            <a:ext cx="7886700" cy="32634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zh-TW" altLang="en-US" dirty="0"/>
              <a:t>實驗一：用 </a:t>
            </a:r>
            <a:r>
              <a:rPr lang="en-US" altLang="zh-TW" dirty="0"/>
              <a:t>VAE</a:t>
            </a:r>
            <a:r>
              <a:rPr lang="zh-TW" altLang="en-US" dirty="0"/>
              <a:t> 的</a:t>
            </a:r>
            <a:r>
              <a:rPr lang="en-US" altLang="zh-TW" dirty="0"/>
              <a:t> latent space</a:t>
            </a:r>
            <a:r>
              <a:rPr lang="zh-TW" altLang="en-US" dirty="0"/>
              <a:t> </a:t>
            </a:r>
            <a:r>
              <a:rPr lang="en-US" altLang="zh-TW" dirty="0"/>
              <a:t>(z) </a:t>
            </a:r>
            <a:r>
              <a:rPr lang="zh-TW" altLang="en-US" dirty="0"/>
              <a:t>畫出</a:t>
            </a:r>
            <a:r>
              <a:rPr lang="en-US" altLang="zh-TW" dirty="0"/>
              <a:t> test</a:t>
            </a:r>
            <a:r>
              <a:rPr lang="zh-TW" altLang="en-US" dirty="0"/>
              <a:t> 的資料分布</a:t>
            </a:r>
            <a:endParaRPr lang="en-US" altLang="zh-TW" dirty="0"/>
          </a:p>
          <a:p>
            <a:pPr lvl="0">
              <a:spcBef>
                <a:spcPts val="1200"/>
              </a:spcBef>
            </a:pPr>
            <a:r>
              <a:rPr lang="en-US" altLang="zh-TW" dirty="0"/>
              <a:t>Z = Encoder </a:t>
            </a:r>
            <a:r>
              <a:rPr lang="zh-TW" altLang="en-US" dirty="0"/>
              <a:t>輸出的結果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8A367-953B-E34C-968D-2849270F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30" y="1700799"/>
            <a:ext cx="3775283" cy="3276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9AD01-EE1A-7A4A-AAFD-EC8762AF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2" y="2260400"/>
            <a:ext cx="4160200" cy="181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628650" y="6811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dirty="0"/>
              <a:t>Request</a:t>
            </a:r>
            <a:endParaRPr dirty="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628650" y="970009"/>
            <a:ext cx="7886700" cy="294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177800" lvl="0" indent="-1603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程式原始碼(</a:t>
            </a:r>
            <a:r>
              <a:rPr 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學號.ipynb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000" dirty="0"/>
          </a:p>
          <a:p>
            <a:pPr marL="520700" lvl="1" indent="-16033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完成作業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要求畫圖的部分（請適時註解程式碼，務必標示清楚讀取資料的來源與方式）</a:t>
            </a:r>
          </a:p>
          <a:p>
            <a:pPr marL="177800" lvl="0" indent="-1603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. pdf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en-US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0363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基本資料(學號、姓名、系所)</a:t>
            </a:r>
            <a:endParaRPr sz="2000" dirty="0"/>
          </a:p>
          <a:p>
            <a:pPr marL="360363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Model Class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挑戰題）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0363" lvl="1" indent="0">
              <a:spcBef>
                <a:spcPts val="400"/>
              </a:spcBef>
              <a:buSzPct val="100000"/>
              <a:buNone/>
            </a:pP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	- 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截圖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class 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的程式碼 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0363" lvl="1" indent="0">
              <a:spcBef>
                <a:spcPts val="400"/>
              </a:spcBef>
              <a:buSzPct val="100000"/>
              <a:buNone/>
            </a:pP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資料分布圖</a:t>
            </a:r>
            <a:endParaRPr lang="en-US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0363" lvl="1" indent="0">
              <a:spcBef>
                <a:spcPts val="400"/>
              </a:spcBef>
              <a:buSzPct val="100000"/>
              <a:buNone/>
            </a:pP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	- </a:t>
            </a: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可參考用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PCA, t-SNE, UMAP </a:t>
            </a:r>
          </a:p>
          <a:p>
            <a:pPr marL="360363" lvl="1" indent="0">
              <a:spcBef>
                <a:spcPts val="400"/>
              </a:spcBef>
              <a:buSzPct val="100000"/>
              <a:buNone/>
            </a:pP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4. 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結果與討論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(ex:</a:t>
            </a:r>
            <a:r>
              <a:rPr lang="zh-TW" altLang="en-US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參數調整比較，探討實驗結果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、使用的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model</a:t>
            </a: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、模型比較、、實作中遇到的問題與克服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lang="zh-TW" altLang="en-US" sz="2000" dirty="0"/>
          </a:p>
          <a:p>
            <a:pPr marL="177800" lvl="0" indent="-16033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輸出結果</a:t>
            </a:r>
          </a:p>
          <a:p>
            <a:pPr marL="177800" lvl="0" indent="-160337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請壓縮成 </a:t>
            </a:r>
            <a:r>
              <a:rPr 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&lt;</a:t>
            </a:r>
            <a:r>
              <a:rPr lang="en-US" alt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hw3_</a:t>
            </a:r>
            <a:r>
              <a:rPr lang="zh-TW" sz="2000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學號_姓名.zip&gt; 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上傳至moodle HW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繳交區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111"/>
              <a:buNone/>
            </a:pP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1111"/>
              <a:buNone/>
            </a:pP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Homework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 Deadline：</a:t>
            </a:r>
            <a:r>
              <a:rPr 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01</a:t>
            </a:r>
            <a:r>
              <a:rPr 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日</a:t>
            </a:r>
            <a:r>
              <a:rPr 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23:59</a:t>
            </a:r>
            <a:endParaRPr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31111"/>
              <a:buNone/>
            </a:pPr>
            <a:r>
              <a:rPr 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-請勿抄襲作業-</a:t>
            </a:r>
            <a:endParaRPr sz="2000" dirty="0"/>
          </a:p>
          <a:p>
            <a:pPr marL="863600" lvl="2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244</Words>
  <Application>Microsoft Macintosh PowerPoint</Application>
  <PresentationFormat>On-screen Show (16:9)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Calibri</vt:lpstr>
      <vt:lpstr>Simple Light</vt:lpstr>
      <vt:lpstr>Homework 3</vt:lpstr>
      <vt:lpstr>Homework 3</vt:lpstr>
      <vt:lpstr>Experiment</vt:lpstr>
      <vt:lpstr>Experiment</vt:lpstr>
      <vt:lpstr>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cp:lastModifiedBy>Microsoft Office User</cp:lastModifiedBy>
  <cp:revision>11</cp:revision>
  <dcterms:modified xsi:type="dcterms:W3CDTF">2022-04-12T10:03:40Z</dcterms:modified>
</cp:coreProperties>
</file>