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70" r:id="rId5"/>
    <p:sldId id="262" r:id="rId6"/>
    <p:sldId id="263" r:id="rId7"/>
    <p:sldId id="261" r:id="rId8"/>
    <p:sldId id="264" r:id="rId9"/>
    <p:sldId id="266" r:id="rId10"/>
    <p:sldId id="272" r:id="rId11"/>
    <p:sldId id="271" r:id="rId12"/>
    <p:sldId id="265" r:id="rId13"/>
    <p:sldId id="269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0F2"/>
    <a:srgbClr val="DE00C4"/>
    <a:srgbClr val="ABFDFF"/>
    <a:srgbClr val="4F4F4F"/>
    <a:srgbClr val="2E2E2E"/>
    <a:srgbClr val="1439B0"/>
    <a:srgbClr val="292929"/>
    <a:srgbClr val="FFCCCC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5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l-G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A60AD5-D48D-4BB4-A5AC-2A867C406FE4}" type="datetimeFigureOut">
              <a:rPr lang="el-GR" smtClean="0"/>
              <a:t>19/1/2020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5222FF2-6C3F-4F37-AF24-DB64A64899FE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7020272" y="116632"/>
            <a:ext cx="1971328" cy="66247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made by:</a:t>
            </a:r>
            <a:endParaRPr lang="el-GR" sz="24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l-GR" sz="1800" b="1" dirty="0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Ρηγίνος Σάββας</a:t>
            </a:r>
          </a:p>
          <a:p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l-GR" sz="1800" b="1" dirty="0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Ιωάννης </a:t>
            </a:r>
            <a:r>
              <a:rPr lang="el-GR" sz="1800" b="1" dirty="0" err="1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Σιντόρης</a:t>
            </a:r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l-GR" sz="1800" b="1" dirty="0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Χριστιάνα Σωτηρίου</a:t>
            </a:r>
          </a:p>
          <a:p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l-GR" sz="1800" b="1" dirty="0" err="1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Σμαράγδα</a:t>
            </a:r>
            <a:r>
              <a:rPr lang="el-GR" sz="1800" b="1" dirty="0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l-GR" sz="1800" b="1" dirty="0" err="1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Τσαναή</a:t>
            </a:r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l-GR" sz="1800" b="1" dirty="0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Αλέξανδρος </a:t>
            </a:r>
            <a:r>
              <a:rPr lang="el-GR" sz="1800" b="1" dirty="0" err="1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Τσαπαρας</a:t>
            </a:r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l-GR" sz="18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l-GR" sz="1800" b="1" dirty="0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Στέφανος </a:t>
            </a:r>
            <a:r>
              <a:rPr lang="el-GR" sz="1800" b="1" dirty="0" err="1">
                <a:solidFill>
                  <a:srgbClr val="143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Φαρδέλλας</a:t>
            </a:r>
            <a:endParaRPr lang="en-US" sz="2400" b="1" dirty="0">
              <a:solidFill>
                <a:srgbClr val="1439B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Chess game</a:t>
            </a:r>
            <a:endParaRPr lang="el-GR" sz="6000" b="1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9000">
              <a:srgbClr val="FF0000"/>
            </a:gs>
            <a:gs pos="100000">
              <a:schemeClr val="bg1"/>
            </a:gs>
            <a:gs pos="72000">
              <a:srgbClr val="FFC000"/>
            </a:gs>
            <a:gs pos="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 descr="Εικόνα που περιέχει πόλη, οδός&#10;&#10;Περιγραφή που δημιουργήθηκε αυτόματα">
            <a:extLst>
              <a:ext uri="{FF2B5EF4-FFF2-40B4-BE49-F238E27FC236}">
                <a16:creationId xmlns:a16="http://schemas.microsoft.com/office/drawing/2014/main" id="{AC872435-2C64-4782-8AAE-5A34895E7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1" y="2965950"/>
            <a:ext cx="4343896" cy="32228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E901B841-C2FA-42DD-892C-F8A83DF7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Εικόνα 8" descr="Εικόνα που περιέχει κείμενο, μαύρο, πόλη&#10;&#10;Περιγραφή που δημιουργήθηκε αυτόματα">
            <a:extLst>
              <a:ext uri="{FF2B5EF4-FFF2-40B4-BE49-F238E27FC236}">
                <a16:creationId xmlns:a16="http://schemas.microsoft.com/office/drawing/2014/main" id="{D9C30840-4076-4360-AE79-C3C653B05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08" y="2963636"/>
            <a:ext cx="4199371" cy="3227518"/>
          </a:xfrm>
          <a:prstGeom prst="rect">
            <a:avLst/>
          </a:prstGeom>
        </p:spPr>
      </p:pic>
      <p:pic>
        <p:nvPicPr>
          <p:cNvPr id="12" name="Εικόνα 11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B2A69C6D-83A1-4869-82E6-4A6606C4E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8" y="669159"/>
            <a:ext cx="3182888" cy="1956693"/>
          </a:xfrm>
          <a:prstGeom prst="rect">
            <a:avLst/>
          </a:prstGeom>
        </p:spPr>
      </p:pic>
      <p:pic>
        <p:nvPicPr>
          <p:cNvPr id="14" name="Εικόνα 13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77776E0-E542-46F2-8B84-8D81D9C55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49" y="846994"/>
            <a:ext cx="1893682" cy="1501886"/>
          </a:xfrm>
          <a:prstGeom prst="rect">
            <a:avLst/>
          </a:prstGeom>
        </p:spPr>
      </p:pic>
      <p:pic>
        <p:nvPicPr>
          <p:cNvPr id="16" name="Εικόνα 15" descr="Εικόνα που περιέχει πουλί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B47C5BE6-2FCD-45B0-96E7-B7DCBF170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846771"/>
            <a:ext cx="1854502" cy="15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CCDEEB4-DCD7-4FFA-9541-23261EA9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407408"/>
          </a:xfrm>
        </p:spPr>
        <p:txBody>
          <a:bodyPr/>
          <a:lstStyle/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game_ends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καθορίζει τον νικητή</a:t>
            </a: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announcement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ανακοινώνει τον νικητή</a:t>
            </a: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clicked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λαμβάνει αν πατήθηκε το κουμπί(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Skip)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menu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«καταστρέφει» το καμβά και το 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Frame(self.f1)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the_end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μενού, στο οποίο </a:t>
            </a:r>
            <a:r>
              <a:rPr lang="el-GR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εχεις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επιλογές(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restart_game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exit_game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end_round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μενού, στο </a:t>
            </a:r>
            <a:r>
              <a:rPr lang="el-GR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οποιο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l-GR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εχεις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 επιλογές(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next_round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restart_game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exit_game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next_round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προχωράς στον επόμενο γύρο</a:t>
            </a: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restart_game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ξεκινάς το </a:t>
            </a:r>
            <a:r>
              <a:rPr lang="el-GR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παχνίδι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από την αρχή</a:t>
            </a: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exit_game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κλείνεις το παιχνίδι</a:t>
            </a: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5BE2481-DB0F-4A26-AB5F-64A412C2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/>
              <a:t>LAST MESSAGE</a:t>
            </a:r>
          </a:p>
        </p:txBody>
      </p:sp>
    </p:spTree>
    <p:extLst>
      <p:ext uri="{BB962C8B-B14F-4D97-AF65-F5344CB8AC3E}">
        <p14:creationId xmlns:p14="http://schemas.microsoft.com/office/powerpoint/2010/main" val="406279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000">
              <a:schemeClr val="tx1"/>
            </a:gs>
            <a:gs pos="100000">
              <a:schemeClr val="tx1"/>
            </a:gs>
            <a:gs pos="75000">
              <a:schemeClr val="bg1">
                <a:lumMod val="85000"/>
              </a:schemeClr>
            </a:gs>
            <a:gs pos="33000">
              <a:schemeClr val="bg1">
                <a:lumMod val="8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26" y="3367572"/>
            <a:ext cx="4194234" cy="3240360"/>
          </a:xfr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Εικόνα 4" descr="Εικόνα που περιέχει πορτοκαλί, μαύρο, κόκκινο, ρολόι&#10;&#10;Περιγραφή που δημιουργήθηκε αυτόματα">
            <a:extLst>
              <a:ext uri="{FF2B5EF4-FFF2-40B4-BE49-F238E27FC236}">
                <a16:creationId xmlns:a16="http://schemas.microsoft.com/office/drawing/2014/main" id="{9F3F0AA3-47A9-4E53-8D48-37166B9FD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0" y="260648"/>
            <a:ext cx="3743362" cy="434430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8CC25822-AA8B-4AE9-A08D-7566F334C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09" y="378354"/>
            <a:ext cx="2810267" cy="2715004"/>
          </a:xfrm>
          <a:prstGeom prst="rect">
            <a:avLst/>
          </a:prstGeom>
        </p:spPr>
      </p:pic>
      <p:pic>
        <p:nvPicPr>
          <p:cNvPr id="9" name="Εικόνα 8" descr="Εικόνα που περιέχει σχεδίαση, υπογραφή,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1CD7929-643D-42DC-8888-BE9EA64DF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157192"/>
            <a:ext cx="1872208" cy="11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7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8770C8DD-2675-42F2-820E-6621EBB1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Piece():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self,symbol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team, position, value):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self.symbol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symbol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self.team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team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self.position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position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self.value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value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endParaRPr 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dirty="0">
              <a:solidFill>
                <a:srgbClr val="1D00F2"/>
              </a:solidFill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20BF4E32-DCE6-43D1-BB5C-5BD299C6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ABFDFF"/>
                </a:solidFill>
              </a:rPr>
              <a:t>piece</a:t>
            </a:r>
            <a:endParaRPr lang="el-GR" sz="5400" dirty="0">
              <a:solidFill>
                <a:srgbClr val="AB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ChessGameMainMenu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():</a:t>
            </a:r>
            <a:endParaRPr lang="el-GR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" indent="0">
              <a:buNone/>
            </a:pPr>
            <a:r>
              <a:rPr lang="el-G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n-US" sz="24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__, </a:t>
            </a:r>
            <a:r>
              <a:rPr lang="en-US" sz="24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root_center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l-GR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ok, </a:t>
            </a:r>
            <a:r>
              <a:rPr lang="en-US" sz="24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GetGameSetupParams</a:t>
            </a:r>
            <a:endParaRPr lang="en-US" sz="2400" dirty="0">
              <a:solidFill>
                <a:srgbClr val="1D00F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" indent="0">
              <a:buNone/>
            </a:pPr>
            <a:r>
              <a:rPr lang="el-G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n-US" sz="24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Τκ,</a:t>
            </a:r>
            <a:r>
              <a:rPr lang="en-US" sz="2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Frame,Labels,Entries,Button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45720" indent="0">
              <a:buNone/>
            </a:pPr>
            <a:r>
              <a:rPr lang="el-G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sz="24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root_center</a:t>
            </a:r>
            <a:r>
              <a:rPr lang="el-GR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Ευθυγραμμίζεται το παράθυρο που δουλεύουμε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endParaRPr lang="el-GR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" indent="0">
              <a:buNone/>
            </a:pPr>
            <a:r>
              <a:rPr lang="el-G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ok1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(Event): </a:t>
            </a: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Δημιουργείται ένα αρχείο το οποίο αποθηκεύει τις επιλογές των παικτών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 marL="45720" indent="0">
              <a:buNone/>
            </a:pPr>
            <a:r>
              <a:rPr lang="el-G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ok2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(Event): </a:t>
            </a: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Δημιουργείται ένα αρχείο το οποίο αποθηκεύει τις επιλογές των παικτών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Πατώντας 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Enter).</a:t>
            </a: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" indent="0">
              <a:buNone/>
            </a:pPr>
            <a:r>
              <a:rPr lang="el-G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sz="24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GetGameSetupParams</a:t>
            </a:r>
            <a:r>
              <a:rPr lang="en-US" sz="24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l-GR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καταστρέφει το παράθυρο και ξεκινάει το παιχνίδι</a:t>
            </a:r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>
              <a:buFont typeface="Microsoft JhengHei" panose="020B0604030504040204" pitchFamily="34" charset="-120"/>
              <a:buChar char="&gt;"/>
            </a:pPr>
            <a:endParaRPr lang="el-GR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Microsoft JhengHei" panose="020B0604030504040204" pitchFamily="34" charset="-120"/>
              <a:buChar char="&gt;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Microsoft JhengHei" panose="020B0604030504040204" pitchFamily="34" charset="-120"/>
              <a:buChar char="&gt;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Microsoft JhengHei" panose="020B0604030504040204" pitchFamily="34" charset="-120"/>
              <a:buChar char="&gt;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l-G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dirty="0">
                <a:solidFill>
                  <a:srgbClr val="DDDDDD"/>
                </a:solidFill>
              </a:rPr>
              <a:t>Το </a:t>
            </a:r>
            <a:r>
              <a:rPr lang="el-GR" sz="4000" dirty="0" err="1">
                <a:solidFill>
                  <a:srgbClr val="DDDDDD"/>
                </a:solidFill>
              </a:rPr>
              <a:t>αρχικο</a:t>
            </a:r>
            <a:r>
              <a:rPr lang="el-GR" sz="4000" dirty="0">
                <a:solidFill>
                  <a:srgbClr val="DDDDDD"/>
                </a:solidFill>
              </a:rPr>
              <a:t> </a:t>
            </a:r>
            <a:r>
              <a:rPr lang="el-GR" sz="4000" dirty="0" err="1">
                <a:solidFill>
                  <a:srgbClr val="DDDDDD"/>
                </a:solidFill>
              </a:rPr>
              <a:t>μενου</a:t>
            </a:r>
            <a:endParaRPr lang="el-GR" sz="40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3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ChessGameMainMenu</a:t>
            </a:r>
            <a:endParaRPr lang="el-GR" sz="4000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9" y="2132856"/>
            <a:ext cx="8514314" cy="3312368"/>
          </a:xfrm>
        </p:spPr>
      </p:pic>
    </p:spTree>
    <p:extLst>
      <p:ext uri="{BB962C8B-B14F-4D97-AF65-F5344CB8AC3E}">
        <p14:creationId xmlns:p14="http://schemas.microsoft.com/office/powerpoint/2010/main" val="171939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57E4B665-C4D2-40DB-90E2-91AF856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():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root = Tk()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f=</a:t>
            </a:r>
            <a:r>
              <a:rPr lang="en-US" dirty="0">
                <a:solidFill>
                  <a:srgbClr val="DE00C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GAME_OPTIONS.txt'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'r</a:t>
            </a:r>
            <a:r>
              <a:rPr lang="en-US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encoding = </a:t>
            </a:r>
            <a:r>
              <a:rPr lang="en-US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'utf-8'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datas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=[]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x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f: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datas.append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p1c=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datas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[1]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p2c=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datas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[3]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p1color=</a:t>
            </a:r>
            <a:r>
              <a:rPr lang="en-US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'"{:.5s}"'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.format(p1c)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p2color=</a:t>
            </a:r>
            <a:r>
              <a:rPr lang="en-US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'"{:.5s}"'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.format(p2c)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app =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MyApp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(root,p1color,p2color,0,0)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root.mainloop</a:t>
            </a:r>
            <a:r>
              <a:rPr 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endParaRPr lang="el-GR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D2983DD3-A579-4AC8-936D-CEAF6A3D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400" dirty="0"/>
              <a:t>ΤΟ ΕΝΔΙΑΜΕΣΟ ΣΤΑΔΙΟ</a:t>
            </a:r>
          </a:p>
        </p:txBody>
      </p:sp>
    </p:spTree>
    <p:extLst>
      <p:ext uri="{BB962C8B-B14F-4D97-AF65-F5344CB8AC3E}">
        <p14:creationId xmlns:p14="http://schemas.microsoft.com/office/powerpoint/2010/main" val="261933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MyApp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():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root_center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chess_score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countdown1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countdown2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countdown3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countdown4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create_canvas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white_play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black_play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quee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bishop, rook, knight, pawn,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pawn_change_black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pawn_change_white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window_center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images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position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targetisvalid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position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move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get_possmoves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colorpossmoves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userattack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aiattack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Pawn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Rook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Knight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Bishop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Queen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King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game_ends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announcement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clicked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menu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the_end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end_round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next_round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restart_game</a:t>
            </a:r>
            <a:r>
              <a:rPr lang="el-GR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exit_game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</a:t>
            </a:r>
            <a:r>
              <a:rPr lang="en-US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</a:t>
            </a:r>
            <a:r>
              <a:rPr lang="en-US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__: </a:t>
            </a:r>
            <a:r>
              <a:rPr lang="el-GR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Αναφορά των ορισμάτων και των μεταβλητών που χρησιμοποιήθηκαν στο παιχνίδι.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l-G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chemeClr val="bg1">
                    <a:lumMod val="95000"/>
                  </a:schemeClr>
                </a:solidFill>
              </a:rPr>
              <a:t>Το </a:t>
            </a:r>
            <a:r>
              <a:rPr lang="el-GR" dirty="0" err="1">
                <a:solidFill>
                  <a:schemeClr val="bg1">
                    <a:lumMod val="95000"/>
                  </a:schemeClr>
                </a:solidFill>
              </a:rPr>
              <a:t>παιχνιδι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el-G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0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80999" y="1628800"/>
            <a:ext cx="8407893" cy="50405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chess_score</a:t>
            </a:r>
            <a:r>
              <a:rPr lang="el-GR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Αναγράφονται οι νίκες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τα ονόματα,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και τα χρονόμετρα και οι συνολικοί πόντοι των παικτών.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countdown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Υπολογισμός εναπομείναντα χρόνου για να πραγματοποιήσουν την κίνησή τους οι παίκτες.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create_canvas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Δημιουργία σκακιέρας.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white_play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κίνηση των άσπρων πιονιών.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black_play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Η κίνηση των μαύρων πιονιών.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images: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Τοποθέτηση των σκακιστικών αντικειμένων στην σκακιέρα ως 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gif.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position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Δημιουργία ενός λεξικού με κλειδί τις συντεταγμένες ενός 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rectangle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και τιμή το σύμβολο του πιονιού που βρίσκεται στη θέση αυτή. Εάν το τετραγωνάκι είναι κενό, η τιμή του αντίστοιχου κλειδιού είναι :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“ ”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>
              <a:buClr>
                <a:schemeClr val="tx1"/>
              </a:buClr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root_center</a:t>
            </a: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window_center</a:t>
            </a: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Τοποθετούν κάθε παράθυρο στο κέντρο τη οθόνης.</a:t>
            </a:r>
            <a:r>
              <a:rPr lang="en-US" sz="1800" dirty="0"/>
              <a:t>	</a:t>
            </a:r>
            <a:r>
              <a:rPr lang="en-US" sz="1900" dirty="0"/>
              <a:t> </a:t>
            </a:r>
            <a:endParaRPr lang="el-GR" sz="190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1260" cy="1054394"/>
          </a:xfrm>
        </p:spPr>
        <p:txBody>
          <a:bodyPr/>
          <a:lstStyle/>
          <a:p>
            <a:r>
              <a:rPr lang="en-US" sz="4000" dirty="0">
                <a:solidFill>
                  <a:srgbClr val="FF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…AND WE ARE STILL GOING…</a:t>
            </a:r>
            <a:endParaRPr lang="el-GR" sz="4000" dirty="0"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49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84976" cy="529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0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targetisvalid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Απαγορεύεται η ύπαρξη δύο πιονιών ίδιου χρώματος στο ίδιο τετράγωνο.</a:t>
            </a: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get_possmoves</a:t>
            </a: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μου φτιάχνει μια λίστα με τα κέντρα των τετραγώνων στα οποία σύμφωνα με τους κανόνες του παιχνιδιού επιτρέπεται να κινηθεί το πιόνι</a:t>
            </a:r>
            <a:r>
              <a:rPr lang="el-GR" sz="18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endParaRPr lang="el-GR" sz="18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colorpossmoves</a:t>
            </a: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παίρνει τα κέντρα της λίστας και δημιουργεί </a:t>
            </a:r>
            <a:r>
              <a:rPr lang="el-GR" sz="18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πρασινα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τετράγωνα στις θέσεις αυτές.</a:t>
            </a:r>
            <a:r>
              <a:rPr 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pawn_change_white</a:t>
            </a:r>
            <a:r>
              <a:rPr lang="el-GR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sz="1800" dirty="0" err="1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pawn_change_black</a:t>
            </a: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Δίνει στα στρατιωτάκια (άσπρα, μαύρα </a:t>
            </a:r>
            <a:r>
              <a:rPr lang="el-GR" sz="18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αντιστοιχα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να γίνουν ένα από τα παρακάτω</a:t>
            </a:r>
            <a:endParaRPr lang="en-US" sz="18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queen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Επιλογή από το στρατιωτάκι να γίνει βασίλισσα. </a:t>
            </a: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bishop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Επιλογή από το στρατιωτάκι να γίνει αξιωματικός. </a:t>
            </a: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rook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Επιλογή από το στρατιωτάκι να γίνει πύργος.</a:t>
            </a: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knight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Επιλογή από το στρατιωτάκι να γίνει ιππότης.</a:t>
            </a: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r>
              <a:rPr lang="en-US" sz="1800" dirty="0">
                <a:solidFill>
                  <a:srgbClr val="1D00F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pawn</a:t>
            </a:r>
            <a:r>
              <a:rPr 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l-GR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Επιλογή από το στρατιωτάκι να παραμείνει στην ίδια μορφή.</a:t>
            </a: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endParaRPr lang="el-GR" sz="1800" dirty="0">
              <a:solidFill>
                <a:srgbClr val="1D00F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endParaRPr lang="en-US" sz="2400" dirty="0"/>
          </a:p>
          <a:p>
            <a:pPr>
              <a:buClr>
                <a:schemeClr val="tx1"/>
              </a:buClr>
              <a:buSzPct val="100000"/>
              <a:buFont typeface="Franklin Gothic Medium" panose="020B0603020102020204" pitchFamily="34" charset="0"/>
              <a:buChar char="&gt;"/>
            </a:pPr>
            <a:endParaRPr lang="el-GR" sz="2400" dirty="0"/>
          </a:p>
          <a:p>
            <a:pPr>
              <a:buFont typeface="Wingdings"/>
              <a:buChar char="Ø"/>
            </a:pPr>
            <a:endParaRPr lang="el-GR" sz="240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FDFF"/>
                </a:solidFill>
              </a:rPr>
              <a:t>…AND THE ICING ON THE CAKE</a:t>
            </a:r>
            <a:endParaRPr lang="el-GR" dirty="0">
              <a:solidFill>
                <a:srgbClr val="ABF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4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4000">
              <a:schemeClr val="bg2"/>
            </a:gs>
            <a:gs pos="100000">
              <a:schemeClr val="accent2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537A59E2-CDA1-4BC3-AC54-07E7508477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1409"/>
            <a:ext cx="3528392" cy="328618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  <p:pic>
        <p:nvPicPr>
          <p:cNvPr id="17" name="Θέση περιεχομένου 16" descr="Εικόνα που περιέχει πουλί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C77642E-AF48-4060-B1B5-130FA9E93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4393163"/>
            <a:ext cx="2237905" cy="1368152"/>
          </a:xfrm>
        </p:spPr>
      </p:pic>
      <p:pic>
        <p:nvPicPr>
          <p:cNvPr id="19" name="Εικόνα 18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7B47057-A158-4F6D-887F-82743DFC7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07" y="4061932"/>
            <a:ext cx="2864739" cy="2030615"/>
          </a:xfrm>
          <a:prstGeom prst="rect">
            <a:avLst/>
          </a:prstGeom>
        </p:spPr>
      </p:pic>
      <p:pic>
        <p:nvPicPr>
          <p:cNvPr id="23" name="Εικόνα 22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888537D1-6C65-472A-8D71-4F64650EB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1409"/>
            <a:ext cx="4755966" cy="2965191"/>
          </a:xfrm>
          <a:prstGeom prst="rect">
            <a:avLst/>
          </a:prstGeom>
        </p:spPr>
      </p:pic>
      <p:pic>
        <p:nvPicPr>
          <p:cNvPr id="3" name="Εικόνα 2" descr="Εικόνα που περιέχει άνδρα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6389B84-BFCC-4A2D-AA13-4B6BCA48D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3168352" cy="28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λέγμα">
  <a:themeElements>
    <a:clrScheme name="Κυματομορφή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Πλέγμα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Πλέγμα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769</Words>
  <Application>Microsoft Office PowerPoint</Application>
  <PresentationFormat>Προβολή στην οθόνη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9" baseType="lpstr">
      <vt:lpstr>Microsoft JhengHei</vt:lpstr>
      <vt:lpstr>Franklin Gothic Medium</vt:lpstr>
      <vt:lpstr>Times New Roman</vt:lpstr>
      <vt:lpstr>Wingdings</vt:lpstr>
      <vt:lpstr>Wingdings 2</vt:lpstr>
      <vt:lpstr>Πλέγμα</vt:lpstr>
      <vt:lpstr>Chess game</vt:lpstr>
      <vt:lpstr>Το αρχικο μενου</vt:lpstr>
      <vt:lpstr>ChessGameMainMenu</vt:lpstr>
      <vt:lpstr>ΤΟ ΕΝΔΙΑΜΕΣΟ ΣΤΑΔΙΟ</vt:lpstr>
      <vt:lpstr>Το παιχνιδι…</vt:lpstr>
      <vt:lpstr>…AND WE ARE STILL GOING…</vt:lpstr>
      <vt:lpstr>Παρουσίαση του PowerPoint</vt:lpstr>
      <vt:lpstr>…AND THE ICING ON THE CAKE</vt:lpstr>
      <vt:lpstr>Παρουσίαση του PowerPoint</vt:lpstr>
      <vt:lpstr>Παρουσίαση του PowerPoint</vt:lpstr>
      <vt:lpstr>LAST MESSAGE</vt:lpstr>
      <vt:lpstr>Παρουσίαση του PowerPoint</vt:lpstr>
      <vt:lpstr>piece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Αλέξανδρος Τσαπάρας</dc:creator>
  <cp:lastModifiedBy>Αλέξανδρος Τσαπάρας</cp:lastModifiedBy>
  <cp:revision>8</cp:revision>
  <dcterms:created xsi:type="dcterms:W3CDTF">2020-01-19T19:13:39Z</dcterms:created>
  <dcterms:modified xsi:type="dcterms:W3CDTF">2020-01-19T20:45:16Z</dcterms:modified>
</cp:coreProperties>
</file>