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A7E22E"/>
    <a:srgbClr val="223140"/>
    <a:srgbClr val="3BAED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044E-02A0-4BA1-B450-0293283EA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E1EC5-9EFF-4CFC-A650-22BD17FBD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4962-C654-4280-8022-6A2CA23B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6F53-8020-44BB-A331-413497B4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8B7-2C14-4E3E-9EE2-8B460BB0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05D6-CB7F-4990-9C4E-CBADE127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55DBB-0AE7-4ADA-8B5D-AD2FEC1E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14A5-C087-40B4-A41A-1EF67B1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8D77-2F7E-4B1B-B076-7DF156EF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34B9-E603-41D4-BBAD-608363C9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31CD5-406E-4EE0-B3C0-284AE5A8C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D3A54-9ED2-4D9A-9DBC-D1F35A8A7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9165-E520-4FD6-B07E-7AE9FE00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9AE7-178B-4BCA-AC4F-496A394F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9C44-AA62-4F73-880E-754B1060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B20C-1970-43C0-86E9-1146DCD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9210-B34C-42AF-BA84-44278031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25D4-85EB-4189-AE00-5FD7661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D636-1A99-4660-9641-E58E6333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11CE-FFD2-44EB-8B06-5020BB72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4E-9A2E-47A9-A549-33711DDB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242C-015E-465F-ABF8-D72C5059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BD1C-9856-4B8E-AE20-0C50A7C0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B438-3EDB-4091-A540-F0328BFD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33C5-F3AA-4604-8F1C-ED53612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CA00-C4E9-47A1-89C7-46582F7B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A90C-38D8-47E8-AE51-85C54AF4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AA16-7AB9-4E1E-8E2B-2BF6A68E3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61AD3-2F1E-48FD-ABD9-820DCD46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63C-425A-4E2D-849B-E613D8E1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64100-5E63-4605-8A4D-4031DB19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9D5C-5322-4CA7-B7D6-8E984AF2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B80BC-3E6E-434B-ADFC-B5413D815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61403-692A-4CC0-B14B-1631711CF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DE9EF-B35D-447C-B544-9BA6AC85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99AE9-1305-4EA1-9035-B6F7C9865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E4301-C937-4A57-9EBF-547EA3CB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D15A4-E7F6-4D92-8778-E483BB7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A44C9-8ACE-473A-946D-048F42FF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81A7-02F1-4EFD-BAF4-28E090FB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A379D-FC46-4996-BC03-850CC6EF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C1466-5763-465F-9A43-2AE6A30E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3E4CC-614B-431E-A555-DDBD1FBA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4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39976-E41E-4B22-B548-6F5E79B5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F4B8A-1778-4836-8133-C5C63157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461C3-A692-4A6E-B321-87093C77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D3C5-2640-4FF7-B312-A5059612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1CD0-17F1-431F-896B-3D16388E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53AB8-D884-45AF-943C-A0309D4C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4167E-8692-42E1-8280-B202215D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76AE-C90D-4ECB-9EE5-EDF3C577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2F6-FC0D-48B0-A0B9-D6BFCC3B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88DA-5073-4A70-A6D2-D10AE0CC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0A4B9-15B5-4392-81D3-071ED7302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85F33-920B-4A68-997D-BA74E6BE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E2CD-1FCB-4F6C-AFAE-B9EF3F17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4093-8B1F-4B94-AC95-9F910D2F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163E-2DE4-4DB2-B580-87DB7032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D00D5-CC70-46A2-8E17-E3193D56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37703-0DFE-4E23-8A4F-26DFB101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4CB8-C78E-443E-9BE5-503637FD4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E2A0-1453-4622-897A-3BBCE99EA8A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91E5-1733-4E78-819E-5013C0A64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D5BE-94F8-4AB2-8C0B-B6757CE4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5045-BE97-4DF5-A19D-39E7004F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DBDB54-ACC2-4814-A064-0989E0445F9D}"/>
              </a:ext>
            </a:extLst>
          </p:cNvPr>
          <p:cNvSpPr txBox="1"/>
          <p:nvPr/>
        </p:nvSpPr>
        <p:spPr>
          <a:xfrm>
            <a:off x="411762" y="775354"/>
            <a:ext cx="5684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OOP &amp; Procedural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184B1-B2F7-4F22-8155-DED2160A943A}"/>
              </a:ext>
            </a:extLst>
          </p:cNvPr>
          <p:cNvSpPr txBox="1"/>
          <p:nvPr/>
        </p:nvSpPr>
        <p:spPr>
          <a:xfrm>
            <a:off x="590844" y="2640495"/>
            <a:ext cx="5684238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spcAft>
                <a:spcPts val="300"/>
              </a:spcAft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Ardyan</a:t>
            </a:r>
            <a:r>
              <a:rPr lang="en-US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Wahyu</a:t>
            </a:r>
            <a:r>
              <a:rPr lang="en-US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</a:t>
            </a:r>
          </a:p>
          <a:p>
            <a:pPr marL="914400" indent="-914400">
              <a:spcAft>
                <a:spcPts val="300"/>
              </a:spcAft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M. Dimas </a:t>
            </a:r>
            <a:r>
              <a:rPr lang="en-US" sz="32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Nurwanda</a:t>
            </a:r>
            <a:endParaRPr lang="en-US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914400" indent="-914400">
              <a:spcAft>
                <a:spcPts val="300"/>
              </a:spcAft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Najib</a:t>
            </a:r>
            <a:r>
              <a:rPr lang="en-US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Jamil A</a:t>
            </a:r>
          </a:p>
          <a:p>
            <a:pPr marL="914400" indent="-914400">
              <a:spcAft>
                <a:spcPts val="300"/>
              </a:spcAft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Tsaqif</a:t>
            </a:r>
            <a:r>
              <a:rPr lang="en-US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Setyo</a:t>
            </a:r>
            <a:r>
              <a:rPr lang="en-US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F398F-F748-41A3-A40E-4895DFEC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52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2672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CF9BDD-5915-47B3-8694-BA047195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D5B7AF-B8CE-41FB-B387-A1EF53EBC1EB}"/>
              </a:ext>
            </a:extLst>
          </p:cNvPr>
          <p:cNvSpPr/>
          <p:nvPr/>
        </p:nvSpPr>
        <p:spPr>
          <a:xfrm>
            <a:off x="6335487" y="4389120"/>
            <a:ext cx="3461657" cy="470263"/>
          </a:xfrm>
          <a:prstGeom prst="rect">
            <a:avLst/>
          </a:prstGeom>
          <a:solidFill>
            <a:srgbClr val="A7E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7CA3F-7957-40C6-B75A-E47394DF61A6}"/>
              </a:ext>
            </a:extLst>
          </p:cNvPr>
          <p:cNvSpPr/>
          <p:nvPr/>
        </p:nvSpPr>
        <p:spPr>
          <a:xfrm>
            <a:off x="6096000" y="1819870"/>
            <a:ext cx="5138057" cy="2560320"/>
          </a:xfrm>
          <a:prstGeom prst="rect">
            <a:avLst/>
          </a:prstGeom>
          <a:solidFill>
            <a:srgbClr val="A7E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F1033-DEEA-4F8D-B91D-F31B5398D3F6}"/>
              </a:ext>
            </a:extLst>
          </p:cNvPr>
          <p:cNvSpPr txBox="1"/>
          <p:nvPr/>
        </p:nvSpPr>
        <p:spPr>
          <a:xfrm>
            <a:off x="6096000" y="2594156"/>
            <a:ext cx="4406537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Procedural</a:t>
            </a:r>
          </a:p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534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CF9BDD-5915-47B3-8694-BA047195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D5B7AF-B8CE-41FB-B387-A1EF53EBC1EB}"/>
              </a:ext>
            </a:extLst>
          </p:cNvPr>
          <p:cNvSpPr/>
          <p:nvPr/>
        </p:nvSpPr>
        <p:spPr>
          <a:xfrm>
            <a:off x="6335487" y="4389120"/>
            <a:ext cx="3461657" cy="470263"/>
          </a:xfrm>
          <a:prstGeom prst="rect">
            <a:avLst/>
          </a:prstGeom>
          <a:solidFill>
            <a:srgbClr val="A7E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7CA3F-7957-40C6-B75A-E47394DF61A6}"/>
              </a:ext>
            </a:extLst>
          </p:cNvPr>
          <p:cNvSpPr/>
          <p:nvPr/>
        </p:nvSpPr>
        <p:spPr>
          <a:xfrm>
            <a:off x="6096000" y="1819870"/>
            <a:ext cx="5138057" cy="2560320"/>
          </a:xfrm>
          <a:prstGeom prst="rect">
            <a:avLst/>
          </a:prstGeom>
          <a:solidFill>
            <a:srgbClr val="A7E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F1033-DEEA-4F8D-B91D-F31B5398D3F6}"/>
              </a:ext>
            </a:extLst>
          </p:cNvPr>
          <p:cNvSpPr txBox="1"/>
          <p:nvPr/>
        </p:nvSpPr>
        <p:spPr>
          <a:xfrm>
            <a:off x="6096000" y="2151727"/>
            <a:ext cx="44065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</a:t>
            </a:r>
          </a:p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Oriented</a:t>
            </a:r>
          </a:p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5476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1A4B-2FD7-4591-94D7-92951808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374854"/>
            <a:ext cx="11376073" cy="1097915"/>
          </a:xfrm>
        </p:spPr>
        <p:txBody>
          <a:bodyPr/>
          <a:lstStyle/>
          <a:p>
            <a:r>
              <a:rPr lang="en-US" dirty="0" err="1">
                <a:solidFill>
                  <a:srgbClr val="262626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Perbedaan</a:t>
            </a:r>
            <a:r>
              <a:rPr lang="en-US" dirty="0">
                <a:solidFill>
                  <a:srgbClr val="262626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Antara Procedural &amp;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7324-6F2D-4ACA-86D5-1A9E2D14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39" y="1641761"/>
            <a:ext cx="5586436" cy="487271"/>
          </a:xfrm>
          <a:ln w="57150">
            <a:solidFill>
              <a:srgbClr val="223140"/>
            </a:solidFill>
            <a:prstDash val="dashDot"/>
          </a:ln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Prosedural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C545A-6B51-49BA-BA18-EB0D2BC8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963" y="2129032"/>
            <a:ext cx="5586436" cy="3370538"/>
          </a:xfrm>
          <a:ln w="57150">
            <a:solidFill>
              <a:srgbClr val="223140"/>
            </a:solidFill>
            <a:prstDash val="dashDot"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dobe Song Std L" panose="02020300000000000000" pitchFamily="18" charset="-128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Simple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Menekankan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Fungsinya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Tersusun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Terstruktur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Bersifat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pasif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A81EE-6005-45D0-9509-163F87A91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4399" y="2129030"/>
            <a:ext cx="5586436" cy="3370539"/>
          </a:xfrm>
          <a:ln w="57150">
            <a:solidFill>
              <a:srgbClr val="223140"/>
            </a:solidFill>
            <a:prstDash val="dashDot"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Kompleks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Menekankan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data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bukan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fungsi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Tersusun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rinci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setiap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objek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Objek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OOP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besifat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aktif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A4353-0AD4-4A97-A594-DD07081B3AE3}"/>
              </a:ext>
            </a:extLst>
          </p:cNvPr>
          <p:cNvSpPr txBox="1">
            <a:spLocks/>
          </p:cNvSpPr>
          <p:nvPr/>
        </p:nvSpPr>
        <p:spPr>
          <a:xfrm>
            <a:off x="5997575" y="1641760"/>
            <a:ext cx="5586436" cy="487271"/>
          </a:xfrm>
          <a:prstGeom prst="rect">
            <a:avLst/>
          </a:prstGeom>
          <a:ln w="57150">
            <a:solidFill>
              <a:srgbClr val="223140"/>
            </a:solidFill>
            <a:prstDash val="dashDot"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2010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CF9BDD-5915-47B3-8694-BA047195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D5B7AF-B8CE-41FB-B387-A1EF53EBC1EB}"/>
              </a:ext>
            </a:extLst>
          </p:cNvPr>
          <p:cNvSpPr/>
          <p:nvPr/>
        </p:nvSpPr>
        <p:spPr>
          <a:xfrm>
            <a:off x="6335487" y="4389120"/>
            <a:ext cx="3461657" cy="470263"/>
          </a:xfrm>
          <a:prstGeom prst="rect">
            <a:avLst/>
          </a:prstGeom>
          <a:solidFill>
            <a:srgbClr val="A7E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7CA3F-7957-40C6-B75A-E47394DF61A6}"/>
              </a:ext>
            </a:extLst>
          </p:cNvPr>
          <p:cNvSpPr/>
          <p:nvPr/>
        </p:nvSpPr>
        <p:spPr>
          <a:xfrm>
            <a:off x="6096000" y="1819870"/>
            <a:ext cx="5138057" cy="2560320"/>
          </a:xfrm>
          <a:prstGeom prst="rect">
            <a:avLst/>
          </a:prstGeom>
          <a:solidFill>
            <a:srgbClr val="A7E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F1033-DEEA-4F8D-B91D-F31B5398D3F6}"/>
              </a:ext>
            </a:extLst>
          </p:cNvPr>
          <p:cNvSpPr txBox="1"/>
          <p:nvPr/>
        </p:nvSpPr>
        <p:spPr>
          <a:xfrm>
            <a:off x="6096000" y="2190199"/>
            <a:ext cx="440653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State </a:t>
            </a:r>
          </a:p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</a:t>
            </a:r>
          </a:p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27494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0E32A-D9AD-4E36-8485-4F1BE093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" y="1317452"/>
            <a:ext cx="4943789" cy="494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22EC3-CB90-45CD-B862-408E9C7BE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974614"/>
            <a:ext cx="365760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DB00A6-6344-4522-A8B5-51C5D85B69D1}"/>
              </a:ext>
            </a:extLst>
          </p:cNvPr>
          <p:cNvSpPr txBox="1"/>
          <p:nvPr/>
        </p:nvSpPr>
        <p:spPr>
          <a:xfrm>
            <a:off x="1988234" y="1112840"/>
            <a:ext cx="4406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Bebek</a:t>
            </a:r>
            <a:endParaRPr lang="en-US" sz="5000" b="1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CFF44-5C82-4B9D-9618-8D9622EEA9E4}"/>
              </a:ext>
            </a:extLst>
          </p:cNvPr>
          <p:cNvSpPr txBox="1"/>
          <p:nvPr/>
        </p:nvSpPr>
        <p:spPr>
          <a:xfrm>
            <a:off x="7143038" y="1117977"/>
            <a:ext cx="4406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Helicopter</a:t>
            </a:r>
          </a:p>
        </p:txBody>
      </p:sp>
    </p:spTree>
    <p:extLst>
      <p:ext uri="{BB962C8B-B14F-4D97-AF65-F5344CB8AC3E}">
        <p14:creationId xmlns:p14="http://schemas.microsoft.com/office/powerpoint/2010/main" val="19013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A5B85B-FC7A-4D0F-A3AA-E95CF360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0" b="9518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60" y="1819870"/>
            <a:ext cx="5044719" cy="3780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700AC-0088-4FAB-9D82-DCBE91E39890}"/>
              </a:ext>
            </a:extLst>
          </p:cNvPr>
          <p:cNvSpPr txBox="1"/>
          <p:nvPr/>
        </p:nvSpPr>
        <p:spPr>
          <a:xfrm>
            <a:off x="1232123" y="738426"/>
            <a:ext cx="4406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Smartwatch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D3E52-A15C-49EA-9258-8C4C5944B7D9}"/>
              </a:ext>
            </a:extLst>
          </p:cNvPr>
          <p:cNvSpPr txBox="1"/>
          <p:nvPr/>
        </p:nvSpPr>
        <p:spPr>
          <a:xfrm>
            <a:off x="7221023" y="738426"/>
            <a:ext cx="4406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Setrika</a:t>
            </a:r>
            <a:endParaRPr lang="en-US" sz="5000" b="1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32B70-2474-4F75-9973-791130869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23" y="1819137"/>
            <a:ext cx="35337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D72CCC-7EB2-4873-A2AC-17A6AF8BF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98" y="1346981"/>
            <a:ext cx="4614203" cy="4614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BDB54-ACC2-4814-A064-0989E0445F9D}"/>
              </a:ext>
            </a:extLst>
          </p:cNvPr>
          <p:cNvSpPr txBox="1"/>
          <p:nvPr/>
        </p:nvSpPr>
        <p:spPr>
          <a:xfrm>
            <a:off x="5216655" y="896816"/>
            <a:ext cx="4406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30841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DBDB54-ACC2-4814-A064-0989E0445F9D}"/>
              </a:ext>
            </a:extLst>
          </p:cNvPr>
          <p:cNvSpPr txBox="1"/>
          <p:nvPr/>
        </p:nvSpPr>
        <p:spPr>
          <a:xfrm>
            <a:off x="5047843" y="3161714"/>
            <a:ext cx="4406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5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Sekian</a:t>
            </a:r>
            <a:endParaRPr lang="en-US" sz="5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5651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Fan Heiti Std B</vt:lpstr>
      <vt:lpstr>Adobe Gothic Std B</vt:lpstr>
      <vt:lpstr>Adobe Song Std 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Perbedaan Antara Procedural &amp; 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SiMix!</dc:creator>
  <cp:lastModifiedBy>Ian</cp:lastModifiedBy>
  <cp:revision>12</cp:revision>
  <dcterms:created xsi:type="dcterms:W3CDTF">2018-07-23T07:21:08Z</dcterms:created>
  <dcterms:modified xsi:type="dcterms:W3CDTF">2018-09-10T07:30:16Z</dcterms:modified>
</cp:coreProperties>
</file>