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5" r:id="rId6"/>
    <p:sldId id="264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200"/>
  </p:normalViewPr>
  <p:slideViewPr>
    <p:cSldViewPr snapToGrid="0">
      <p:cViewPr varScale="1">
        <p:scale>
          <a:sx n="79" d="100"/>
          <a:sy n="79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8CE9-3AF6-354D-BBD4-4051F9B814BA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9EE4-AFF7-DB4F-BE58-31406A54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99EE4-AFF7-DB4F-BE58-31406A5478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99EE4-AFF7-DB4F-BE58-31406A5478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37A2-0186-FCD0-9A2C-AF800DA36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3B237-D276-410F-F2F0-43F9674BB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7591-C6F8-92B0-1E18-4737EEA5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39F0-4905-1AD1-003B-1577F3A0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A14E-4FD8-DAFD-4DF6-21171ECA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F8CD-FAC2-EC97-0E6F-756E78CD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BA639-3792-78F5-37CA-67853E37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F4C7-C7D8-73C3-B524-0348447F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17A3-C0D5-E815-BE74-B4ABC950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F21D-9BD4-FF0B-2102-798E9CF8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79461-0C06-8A70-84C3-A64B0D4FE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D9F41-ED6C-17A7-628D-FF9BC4C9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2DA5-783F-5B69-D884-2DC7252B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2F06-8753-6DE0-8EC3-F606554C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C578-89A3-3EDE-2186-3396F9EC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D391-4A38-2CAE-2A83-C1BF7C09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E018-0E8B-AA2B-9C9A-35E21E81C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AACA-7C7F-723E-9A4F-15DF7D2A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C5AF3-CD42-2D6D-07F3-6CB3C272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9B5E-D38B-9A11-A04A-5CB5BE3D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05E3-C70B-07E3-4B10-9C1CF9D8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23DB1-06B0-69F6-76F1-22FD56363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94B3-5EE8-3D44-D0B9-7368260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A559-3950-B0E5-7B95-50212EAE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2610F-C700-90B7-2146-C243868A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F38A-0503-D6CD-8942-12FECF13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BE30-719A-91BD-6886-5844A25C2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D9383-E69C-F42A-29AC-31F2AFA11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331F-93B9-30E1-BBBB-E054D38C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3A355-C78F-E186-FC09-ED54E316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2D54-1661-308D-B777-7A2ECD05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7215-0F6D-E310-2DAA-753114D5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63982-7DCC-BB1E-B499-12BB525D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2C461-31CC-4BBB-ABAD-CD7F28D3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CB5A7-2FB1-AA8B-1461-7D6DFA29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97015-928E-771B-5D1C-A9DA8B1B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EA9DC-D5F8-6C18-58E5-BB68D9DE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5EB4B-BFFE-DAC8-E5F6-363838E8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FB4A1-D659-D0A1-B670-F2580475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247B-6C95-1555-6CF7-F737EEB0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F6B21-511C-FCA3-C04F-CDFA7E0B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417F2-4ABC-E3D8-115A-7317DA12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EA469-6CA6-4A5F-1C2D-B52737D5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95C5A-1CCD-6378-93EC-3C4BB2CD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6DCF3-E5B3-3A90-BD46-25D9F67F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B6132-7CA3-7E66-7D62-8DEB4E89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6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F9D8-7883-FD04-675D-D473C5B5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6D97-292E-30AD-5466-E4154565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07DA-11E6-0861-D60A-A4662858E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8246F-AD1B-2255-44B2-761FB396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394C0-8038-3523-8679-D8ACF3D1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43924-007F-3FFF-0261-46A3E2E1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B264-1224-9A3F-238C-D3727672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1757-405E-9599-C8EC-9B5DBBB1B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495D-4305-B1F7-663B-CE23CF26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ABE69-CD06-2853-5E8C-9BA95B4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FA0E4-1301-D602-9D2D-60B72F5F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CAF61-2B71-317D-C707-28441F47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9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C0590-EFF3-6790-BA72-ACC92B58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2995-7CE8-FE50-C87D-52CB0F8C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46C0-7710-2983-C5A3-485FF7010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DD36-2CF7-3246-B0ED-EA973E490608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B944-F413-4F1F-A393-8EF4D0FA9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F820-7FE4-1B43-97C3-887762062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4BE3-61EE-47E5-53C8-8B4D319D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+mn-lt"/>
                <a:cs typeface="Arial" panose="020B0604020202020204" pitchFamily="34" charset="0"/>
              </a:rPr>
              <a:t>Big Mountain Resort Project</a:t>
            </a:r>
            <a:br>
              <a:rPr lang="en-US" b="0" i="0" dirty="0">
                <a:effectLst/>
                <a:latin typeface="+mn-lt"/>
                <a:cs typeface="Arial" panose="020B0604020202020204" pitchFamily="34" charset="0"/>
              </a:rPr>
            </a:br>
            <a:r>
              <a:rPr lang="en-US" sz="3200" b="0" i="0" dirty="0">
                <a:effectLst/>
                <a:latin typeface="+mn-lt"/>
                <a:cs typeface="Arial" panose="020B0604020202020204" pitchFamily="34" charset="0"/>
              </a:rPr>
              <a:t>Presenter: Hui Zhang</a:t>
            </a:r>
            <a:br>
              <a:rPr lang="en-US" sz="3200" b="0" i="0" dirty="0">
                <a:effectLst/>
                <a:latin typeface="+mn-lt"/>
                <a:cs typeface="Arial" panose="020B0604020202020204" pitchFamily="34" charset="0"/>
              </a:rPr>
            </a:br>
            <a:r>
              <a:rPr lang="en-US" sz="3200" b="0" i="0" dirty="0">
                <a:effectLst/>
                <a:latin typeface="+mn-lt"/>
                <a:cs typeface="Arial" panose="020B0604020202020204" pitchFamily="34" charset="0"/>
              </a:rPr>
              <a:t>Date: August 08,2023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2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C3E7-43BD-A57F-8473-EBDBB58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453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+mn-lt"/>
                <a:cs typeface="Arial" panose="020B0604020202020204" pitchFamily="34" charset="0"/>
              </a:rPr>
              <a:t>Problem Identification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52FE-46D2-E549-120E-47118A28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39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>
                <a:cs typeface="Arial" panose="020B0604020202020204" pitchFamily="34" charset="0"/>
              </a:rPr>
              <a:t>Big Mountain resort is a ski resort located in Montana, which has 105 trails and serves 350000 people every year. There's a suspicion that the resort is not capitalized on its facilities as much as it could. The management want some guidance on how to select a better value for their ticket price. They are also considering changes that can either cut costs without undermining the ticket price or support an even higher ticket price.</a:t>
            </a:r>
          </a:p>
        </p:txBody>
      </p:sp>
    </p:spTree>
    <p:extLst>
      <p:ext uri="{BB962C8B-B14F-4D97-AF65-F5344CB8AC3E}">
        <p14:creationId xmlns:p14="http://schemas.microsoft.com/office/powerpoint/2010/main" val="253426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2A43-445B-4EC5-B28D-09CC3937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BA6E-5301-F8C1-595F-7AD0987D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526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Build a ticket price prediction model and give facilities investment suggestions.</a:t>
            </a:r>
          </a:p>
        </p:txBody>
      </p:sp>
    </p:spTree>
    <p:extLst>
      <p:ext uri="{BB962C8B-B14F-4D97-AF65-F5344CB8AC3E}">
        <p14:creationId xmlns:p14="http://schemas.microsoft.com/office/powerpoint/2010/main" val="136288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8003-9523-4B8A-591A-24366636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n-lt"/>
              </a:rPr>
              <a:t>Recommendations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21F5-6945-FC1F-9D5D-1F383523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Pricing Strategy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based on the market position and facilities of Big Mountain resort, the model suggest the ticket price of Big Mountain should be $95.87, compared with current $81.00, there is room for the increase of ticket price.</a:t>
            </a:r>
          </a:p>
        </p:txBody>
      </p:sp>
    </p:spTree>
    <p:extLst>
      <p:ext uri="{BB962C8B-B14F-4D97-AF65-F5344CB8AC3E}">
        <p14:creationId xmlns:p14="http://schemas.microsoft.com/office/powerpoint/2010/main" val="175592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752F-C456-CA81-833B-996BDAD4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n-lt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76E7-483C-2307-459B-C1B07BFA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Facilities Investments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close one least used run, which will not influence the revenue.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increase the vertical drop by adding a run to a point 150 feet lower down with installation of an additional chair lift without additional snow making coverage, which will increase revenue roughly $3 million.</a:t>
            </a:r>
          </a:p>
        </p:txBody>
      </p:sp>
    </p:spTree>
    <p:extLst>
      <p:ext uri="{BB962C8B-B14F-4D97-AF65-F5344CB8AC3E}">
        <p14:creationId xmlns:p14="http://schemas.microsoft.com/office/powerpoint/2010/main" val="314645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2409-51E8-16EC-0623-99C0E78A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Data Collection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886D-CAF4-41C3-E0C0-026DC722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Source of Data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csv file from data manager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Data Preparation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Data Wrangling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Exploratory Data Analysis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Data Pre-processing and Training</a:t>
            </a:r>
          </a:p>
        </p:txBody>
      </p:sp>
    </p:spTree>
    <p:extLst>
      <p:ext uri="{BB962C8B-B14F-4D97-AF65-F5344CB8AC3E}">
        <p14:creationId xmlns:p14="http://schemas.microsoft.com/office/powerpoint/2010/main" val="200946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484A-5E53-B9A1-4BD0-8A817C7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n-lt"/>
              </a:rPr>
              <a:t>Model Development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44739-8F56-55B3-2D15-4C266519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Machine Learning Models Used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Linear Regression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Random Forest Regressor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Model Training and Validation Metrics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cross validation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mean absolute error (MAE)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R-squared (R2)</a:t>
            </a:r>
          </a:p>
        </p:txBody>
      </p:sp>
    </p:spTree>
    <p:extLst>
      <p:ext uri="{BB962C8B-B14F-4D97-AF65-F5344CB8AC3E}">
        <p14:creationId xmlns:p14="http://schemas.microsoft.com/office/powerpoint/2010/main" val="299382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2BEA-3046-8BCB-C674-45DD9974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F227-F3D7-A25F-FED4-1A7E3129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The  Random Forest Regressor model performed better than Linear Regression. </a:t>
            </a:r>
          </a:p>
        </p:txBody>
      </p:sp>
    </p:spTree>
    <p:extLst>
      <p:ext uri="{BB962C8B-B14F-4D97-AF65-F5344CB8AC3E}">
        <p14:creationId xmlns:p14="http://schemas.microsoft.com/office/powerpoint/2010/main" val="228614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7D8F-3277-AAD6-2480-C887D1D3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82B2-0D23-323E-A5F8-AD206D3F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The ticket price has room for increasing and the revenues can be increased by facilities improvement. 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The primary goal of this object is achieved. </a:t>
            </a:r>
          </a:p>
        </p:txBody>
      </p:sp>
    </p:spTree>
    <p:extLst>
      <p:ext uri="{BB962C8B-B14F-4D97-AF65-F5344CB8AC3E}">
        <p14:creationId xmlns:p14="http://schemas.microsoft.com/office/powerpoint/2010/main" val="293323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304</Words>
  <Application>Microsoft Macintosh PowerPoint</Application>
  <PresentationFormat>Widescreen</PresentationFormat>
  <Paragraphs>34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Big Mountain Resort Project Presenter: Hui Zhang Date: August 08,2023</vt:lpstr>
      <vt:lpstr>Problem Identification</vt:lpstr>
      <vt:lpstr>Project Goals:</vt:lpstr>
      <vt:lpstr>Recommendations</vt:lpstr>
      <vt:lpstr>Recommendations</vt:lpstr>
      <vt:lpstr>Data Collection and Preparation</vt:lpstr>
      <vt:lpstr>Model Development</vt:lpstr>
      <vt:lpstr>Model Performance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Zhang</dc:creator>
  <cp:lastModifiedBy>Hui Zhang</cp:lastModifiedBy>
  <cp:revision>25</cp:revision>
  <dcterms:created xsi:type="dcterms:W3CDTF">2023-08-08T17:57:38Z</dcterms:created>
  <dcterms:modified xsi:type="dcterms:W3CDTF">2023-08-08T19:36:22Z</dcterms:modified>
</cp:coreProperties>
</file>