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66" r:id="rId2"/>
    <p:sldId id="257" r:id="rId3"/>
    <p:sldId id="258" r:id="rId4"/>
    <p:sldId id="265" r:id="rId5"/>
    <p:sldId id="264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350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8CE9-3AF6-354D-BBD4-4051F9B814BA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9EE4-AFF7-DB4F-BE58-31406A54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99EE4-AFF7-DB4F-BE58-31406A5478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70B5-B257-2389-85FC-52818A7F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B704-E16F-CE0B-F514-D39E596BA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0618-4F44-25AA-03EE-E70381C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90A9-4A2B-F50E-73A6-298A190A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CF8F-939B-E9D4-B475-6DAD6D47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744-14AF-6DD1-2449-8DDFCFCC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1E13-3E3B-D853-B3BE-76FCF3C8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9390-810B-01E8-C95B-2696C05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F5CE-0A30-AFF0-59E6-7798753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2794-D59B-B0F3-693B-21E4E022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59A51-4E49-7DCC-3256-21DA1D9DB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0504-9BE4-3167-029A-5C49A164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A434-5F0B-612B-D53B-AD663302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601F-570F-2B80-E5D4-CB4D3956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DE950-A5FC-240C-61D6-307E3BE0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519C-0901-8925-68B7-A40BE6E3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06F3-0D5E-7304-25E2-8453229C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9192-6A17-0311-1394-52B1CC2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3950-22C1-662F-08CD-6D40374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8941-6887-8E18-D456-17FAFB9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8E3D-30FF-3EF1-563C-56DBBDA4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46D3-98B9-155D-D570-68D835FE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829E-70C7-402F-E147-32C97CB0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972D-8EFE-50A4-7E14-10A760A6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729B-91D5-E6E5-C12C-06AD49F2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190-1A3C-4A3C-690A-848CE3FF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7884-7D10-6D88-9862-2741431A6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7E747-ABF5-9EED-E27A-4250FB88B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AA93-6D8F-BC8B-5F6B-BB6F78FE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A671-D00C-7EC4-40DA-645FBBAD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FE21-3030-E632-2FB2-57D540E4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2D76-48BE-9C03-ABE2-0605AA44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2F94-2827-431F-85C9-51A6342C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B118-D91A-4B2B-154E-ED1CE5AD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EE0B5-944F-51D6-6C35-885EC1EC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068BB-F38A-7239-0D8B-4C6201B6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F04E3-254A-2F7B-1376-B0E92F70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6BF43-0B73-D2DE-F93C-960F4124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AFDC0-00DF-9A54-CDAA-2F50099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A871-EBBE-6277-8565-C1C1013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6C6F-84BD-7E90-3AEB-FE3D0A46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E0B5F-FF3C-D229-FAB6-053DF48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D2DAF-75F6-F868-B017-686BE675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9115-D452-98B4-DC32-82EEE3A6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ED1F0-C7FD-B213-9748-195408A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E2B3-EFAC-2218-755A-4396E19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131-644F-65DC-619B-786B7E9F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032D-C0BD-69B3-8E14-A2B8ED29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CCD1-6C9C-E4FD-F557-14AA6455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2F1FC-6333-E436-3522-204078F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0134-97C8-B1AD-A2AA-54BBDF1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B413-8C8B-25B3-C3FA-14FA54FB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A809-3E4B-09BB-FC1E-96E33BB6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05D72-AC97-8CFF-3B8D-EA31FCD80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FE274-E45E-CF58-F768-9AC322F46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327D-FB75-B691-5D47-0CA144AD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D7D2-21E1-4083-2343-2C09D2D8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5544B-3D2B-1B08-A1A6-36A7671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69E1-26A7-5C34-2403-AE7A6D3B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2FB7-4643-7FE3-164F-0ED5D495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BFA1-916A-06B4-8B35-B2FBE5090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82BD-7EED-F26C-A0BE-2D59073B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3611-9E9E-4064-8AC1-601B0C610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owy mountain range with blue sky&#10;&#10;Description automatically generated">
            <a:extLst>
              <a:ext uri="{FF2B5EF4-FFF2-40B4-BE49-F238E27FC236}">
                <a16:creationId xmlns:a16="http://schemas.microsoft.com/office/drawing/2014/main" id="{90E62D9E-548E-3976-8820-2E274D0A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8" r="1" b="1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6C3E7-43BD-A57F-8473-EBDBB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  <a:cs typeface="Arial" panose="020B0604020202020204" pitchFamily="34" charset="0"/>
              </a:rPr>
              <a:t>Problem Identification</a:t>
            </a:r>
            <a:endParaRPr lang="en-US" sz="5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52FE-46D2-E549-120E-47118A28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cs typeface="Arial" panose="020B0604020202020204" pitchFamily="34" charset="0"/>
              </a:rPr>
              <a:t>Big Mountain resort is a ski resort located in Montana, which has 105 trails and serves 350000 people every year. There's a suspicion that the resort is not capitalized on its facilities as much as it could. The management want some guidance on how to select a better value for their ticket price. They are also considering changes that can either cut costs without undermining the ticket price or support an even higher ticket price.</a:t>
            </a:r>
          </a:p>
        </p:txBody>
      </p:sp>
      <p:pic>
        <p:nvPicPr>
          <p:cNvPr id="5" name="Picture 4" descr="Panoramic view of snowy mountains">
            <a:extLst>
              <a:ext uri="{FF2B5EF4-FFF2-40B4-BE49-F238E27FC236}">
                <a16:creationId xmlns:a16="http://schemas.microsoft.com/office/drawing/2014/main" id="{48BC81DA-B377-1735-6646-086A0A325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r="2144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4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ooden house on the mountains">
            <a:extLst>
              <a:ext uri="{FF2B5EF4-FFF2-40B4-BE49-F238E27FC236}">
                <a16:creationId xmlns:a16="http://schemas.microsoft.com/office/drawing/2014/main" id="{FCC08CC0-5517-A8B9-A015-17506100E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08003-9523-4B8A-591A-24366636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</a:rPr>
              <a:t>Recommendations</a:t>
            </a:r>
            <a:endParaRPr lang="en-US" sz="4200" dirty="0">
              <a:latin typeface="+mn-lt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21F5-6945-FC1F-9D5D-1F383523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Pricing Strategy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based on the market position and facilities of Big Mountain resort, the model suggest the ticket price of Big Mountain should be $95.87, compared with current $81.00, there is room for the increase of ticket price.</a:t>
            </a:r>
          </a:p>
        </p:txBody>
      </p:sp>
    </p:spTree>
    <p:extLst>
      <p:ext uri="{BB962C8B-B14F-4D97-AF65-F5344CB8AC3E}">
        <p14:creationId xmlns:p14="http://schemas.microsoft.com/office/powerpoint/2010/main" val="17559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16E63AD5-D456-1639-C328-0020BCA5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3" r="37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6752F-C456-CA81-833B-996BDAD4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</a:rPr>
              <a:t>Recommendations</a:t>
            </a:r>
            <a:endParaRPr lang="en-U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76E7-483C-2307-459B-C1B07BFA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Facilities Investments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close one least used run, which will not influence the revenue.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increase the vertical drop by adding a run to a point 150 feet lower down with installation of an additional chair lift without additional snow making coverage, which will increase revenue roughly $3 million.</a:t>
            </a:r>
          </a:p>
        </p:txBody>
      </p:sp>
    </p:spTree>
    <p:extLst>
      <p:ext uri="{BB962C8B-B14F-4D97-AF65-F5344CB8AC3E}">
        <p14:creationId xmlns:p14="http://schemas.microsoft.com/office/powerpoint/2010/main" val="31464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number of blue and red bars&#10;&#10;Description automatically generated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437" y="243681"/>
            <a:ext cx="5758796" cy="3210528"/>
          </a:xfrm>
          <a:prstGeom prst="rect">
            <a:avLst/>
          </a:prstGeom>
        </p:spPr>
      </p:pic>
      <p:pic>
        <p:nvPicPr>
          <p:cNvPr id="17" name="Picture 1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37" y="3664217"/>
            <a:ext cx="5754564" cy="319378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9" y="98515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Mountain’s Ticket Price compared to other Resorts Ticket Price.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488519" y="4754483"/>
            <a:ext cx="5266045" cy="1013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is doing well for vertical drop.</a:t>
            </a:r>
          </a:p>
        </p:txBody>
      </p:sp>
    </p:spTree>
    <p:extLst>
      <p:ext uri="{BB962C8B-B14F-4D97-AF65-F5344CB8AC3E}">
        <p14:creationId xmlns:p14="http://schemas.microsoft.com/office/powerpoint/2010/main" val="20094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7437" y="226196"/>
            <a:ext cx="5758796" cy="3195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64743"/>
            <a:ext cx="5754564" cy="319273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9" y="95994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 is very high up the league table of snow making area.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488519" y="4634562"/>
            <a:ext cx="5266045" cy="1253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has amongst the highest number of total chairs.</a:t>
            </a:r>
          </a:p>
        </p:txBody>
      </p:sp>
    </p:spTree>
    <p:extLst>
      <p:ext uri="{BB962C8B-B14F-4D97-AF65-F5344CB8AC3E}">
        <p14:creationId xmlns:p14="http://schemas.microsoft.com/office/powerpoint/2010/main" val="17138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7437" y="241961"/>
            <a:ext cx="5758796" cy="3163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75280"/>
            <a:ext cx="5754564" cy="317165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68" y="95994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Most resorts have no fast quads. Big Mountain has 3, which puts it high up that league table.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655069" y="4339213"/>
            <a:ext cx="5266045" cy="18437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compares well for the number of runs. There are some resorts with more, but not many.</a:t>
            </a:r>
          </a:p>
        </p:txBody>
      </p:sp>
    </p:spTree>
    <p:extLst>
      <p:ext uri="{BB962C8B-B14F-4D97-AF65-F5344CB8AC3E}">
        <p14:creationId xmlns:p14="http://schemas.microsoft.com/office/powerpoint/2010/main" val="34970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7CEA2D1-EA7A-EE38-42A1-E047C1A0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5852" y="241961"/>
            <a:ext cx="5701965" cy="3163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6911D-9F7A-FC6F-9D83-444A81D7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80496"/>
            <a:ext cx="5754564" cy="316122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C7E46E1-A036-8216-7765-2CBE689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734807"/>
            <a:ext cx="5266045" cy="2177856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 has one of the longest runs. Although it is just over half the length of the longest, the longer ones are rare.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C99FE75-516F-3DCE-6080-7FE02D010618}"/>
              </a:ext>
            </a:extLst>
          </p:cNvPr>
          <p:cNvSpPr txBox="1">
            <a:spLocks/>
          </p:cNvSpPr>
          <p:nvPr/>
        </p:nvSpPr>
        <p:spPr>
          <a:xfrm>
            <a:off x="685049" y="4172180"/>
            <a:ext cx="5266045" cy="2177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has one of the longest runs. Although it is just over half the length of the longest, the longer ones are rare.</a:t>
            </a:r>
          </a:p>
        </p:txBody>
      </p:sp>
    </p:spTree>
    <p:extLst>
      <p:ext uri="{BB962C8B-B14F-4D97-AF65-F5344CB8AC3E}">
        <p14:creationId xmlns:p14="http://schemas.microsoft.com/office/powerpoint/2010/main" val="36880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87D8F-3277-AAD6-2480-C887D1D3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+mn-lt"/>
              </a:rPr>
              <a:t>Conclusion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82B2-0D23-323E-A5F8-AD206D3F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The ticket price has room for increasing and the revenues can be increased by facilities improvement.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The primary goal of this object is achieved. 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C2896E6-FE74-B348-11CB-78C9DAA0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2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351</Words>
  <Application>Microsoft Macintosh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Identification</vt:lpstr>
      <vt:lpstr>Recommendations</vt:lpstr>
      <vt:lpstr>Recommendations</vt:lpstr>
      <vt:lpstr>Big Mountain’s Ticket Price compared to other Resorts Ticket Price.</vt:lpstr>
      <vt:lpstr>Big Mountain is very high up the league table of snow making area.</vt:lpstr>
      <vt:lpstr>Most resorts have no fast quads. Big Mountain has 3, which puts it high up that league table.</vt:lpstr>
      <vt:lpstr>Big Mountain has one of the longest runs. Although it is just over half the length of the longest, the longer ones are rare.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Zhang</dc:creator>
  <cp:lastModifiedBy>Hui Zhang</cp:lastModifiedBy>
  <cp:revision>35</cp:revision>
  <dcterms:created xsi:type="dcterms:W3CDTF">2023-08-08T17:57:38Z</dcterms:created>
  <dcterms:modified xsi:type="dcterms:W3CDTF">2023-08-09T19:51:53Z</dcterms:modified>
</cp:coreProperties>
</file>