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59" r:id="rId5"/>
    <p:sldId id="260" r:id="rId6"/>
    <p:sldId id="263" r:id="rId7"/>
    <p:sldId id="264" r:id="rId8"/>
    <p:sldId id="265" r:id="rId9"/>
    <p:sldId id="274" r:id="rId10"/>
    <p:sldId id="278" r:id="rId11"/>
    <p:sldId id="279" r:id="rId12"/>
    <p:sldId id="276" r:id="rId13"/>
    <p:sldId id="27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13E25B-2F4E-C945-BB25-8C0FC0FFCCF4}">
          <p14:sldIdLst>
            <p14:sldId id="256"/>
            <p14:sldId id="257"/>
            <p14:sldId id="273"/>
            <p14:sldId id="259"/>
            <p14:sldId id="260"/>
            <p14:sldId id="263"/>
            <p14:sldId id="264"/>
            <p14:sldId id="265"/>
            <p14:sldId id="274"/>
            <p14:sldId id="278"/>
            <p14:sldId id="279"/>
            <p14:sldId id="276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4354D-8CE2-4908-9E84-199A166694EB}" v="55" dt="2025-06-30T15:08:01.004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7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6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Zhang" userId="d3743247-105a-4bfd-a5bd-2e2149ea9dc3" providerId="ADAL" clId="{46B4354D-8CE2-4908-9E84-199A166694EB}"/>
    <pc:docChg chg="undo redo custSel addSld delSld modSld sldOrd modSection">
      <pc:chgData name="Hui Zhang" userId="d3743247-105a-4bfd-a5bd-2e2149ea9dc3" providerId="ADAL" clId="{46B4354D-8CE2-4908-9E84-199A166694EB}" dt="2025-06-30T15:09:06.099" v="597" actId="1076"/>
      <pc:docMkLst>
        <pc:docMk/>
      </pc:docMkLst>
      <pc:sldChg chg="del">
        <pc:chgData name="Hui Zhang" userId="d3743247-105a-4bfd-a5bd-2e2149ea9dc3" providerId="ADAL" clId="{46B4354D-8CE2-4908-9E84-199A166694EB}" dt="2025-06-30T13:45:16.257" v="196" actId="47"/>
        <pc:sldMkLst>
          <pc:docMk/>
          <pc:sldMk cId="2977573274" sldId="261"/>
        </pc:sldMkLst>
      </pc:sldChg>
      <pc:sldChg chg="del">
        <pc:chgData name="Hui Zhang" userId="d3743247-105a-4bfd-a5bd-2e2149ea9dc3" providerId="ADAL" clId="{46B4354D-8CE2-4908-9E84-199A166694EB}" dt="2025-06-30T13:45:09.933" v="194" actId="47"/>
        <pc:sldMkLst>
          <pc:docMk/>
          <pc:sldMk cId="2010632459" sldId="266"/>
        </pc:sldMkLst>
      </pc:sldChg>
      <pc:sldChg chg="del">
        <pc:chgData name="Hui Zhang" userId="d3743247-105a-4bfd-a5bd-2e2149ea9dc3" providerId="ADAL" clId="{46B4354D-8CE2-4908-9E84-199A166694EB}" dt="2025-06-30T13:45:17.410" v="197" actId="47"/>
        <pc:sldMkLst>
          <pc:docMk/>
          <pc:sldMk cId="291454682" sldId="268"/>
        </pc:sldMkLst>
      </pc:sldChg>
      <pc:sldChg chg="del">
        <pc:chgData name="Hui Zhang" userId="d3743247-105a-4bfd-a5bd-2e2149ea9dc3" providerId="ADAL" clId="{46B4354D-8CE2-4908-9E84-199A166694EB}" dt="2025-06-30T13:45:10.631" v="195" actId="47"/>
        <pc:sldMkLst>
          <pc:docMk/>
          <pc:sldMk cId="1385249029" sldId="270"/>
        </pc:sldMkLst>
      </pc:sldChg>
      <pc:sldChg chg="addSp delSp modSp del mod setBg delDesignElem">
        <pc:chgData name="Hui Zhang" userId="d3743247-105a-4bfd-a5bd-2e2149ea9dc3" providerId="ADAL" clId="{46B4354D-8CE2-4908-9E84-199A166694EB}" dt="2025-06-30T15:05:43.733" v="460" actId="47"/>
        <pc:sldMkLst>
          <pc:docMk/>
          <pc:sldMk cId="3208107365" sldId="271"/>
        </pc:sldMkLst>
        <pc:spChg chg="del mod">
          <ac:chgData name="Hui Zhang" userId="d3743247-105a-4bfd-a5bd-2e2149ea9dc3" providerId="ADAL" clId="{46B4354D-8CE2-4908-9E84-199A166694EB}" dt="2025-06-30T15:05:35.863" v="458" actId="21"/>
          <ac:spMkLst>
            <pc:docMk/>
            <pc:sldMk cId="3208107365" sldId="271"/>
            <ac:spMk id="2" creationId="{681079BA-92B1-72A7-B2B7-5288BDFA2E2C}"/>
          </ac:spMkLst>
        </pc:spChg>
        <pc:spChg chg="mod">
          <ac:chgData name="Hui Zhang" userId="d3743247-105a-4bfd-a5bd-2e2149ea9dc3" providerId="ADAL" clId="{46B4354D-8CE2-4908-9E84-199A166694EB}" dt="2025-06-30T15:04:29.036" v="427" actId="20577"/>
          <ac:spMkLst>
            <pc:docMk/>
            <pc:sldMk cId="3208107365" sldId="271"/>
            <ac:spMk id="10" creationId="{E4D02EF0-9656-1AE5-82BD-C118A32C01F3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1" creationId="{F3060C83-F051-4F0E-ABAD-AA0DFC48B218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3" creationId="{83C98ABE-055B-441F-B07E-44F97F083C39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5" creationId="{29FDB030-9B49-4CED-8CCD-4D99382388AC}"/>
          </ac:spMkLst>
        </pc:spChg>
        <pc:spChg chg="add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7" creationId="{3783CA14-24A1-485C-8B30-D6A5D87987AD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9" creationId="{9A97C86A-04D6-40F7-AE84-31AB43E6A846}"/>
          </ac:spMkLst>
        </pc:spChg>
        <pc:spChg chg="add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61" creationId="{FF9F2414-84E8-453E-B1F3-389FDE8192D9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63" creationId="{3ECA69A1-7536-43AC-85EF-C7106179F5ED}"/>
          </ac:spMkLst>
        </pc:spChg>
        <pc:spChg chg="add del">
          <ac:chgData name="Hui Zhang" userId="d3743247-105a-4bfd-a5bd-2e2149ea9dc3" providerId="ADAL" clId="{46B4354D-8CE2-4908-9E84-199A166694EB}" dt="2025-06-30T15:04:27.522" v="424"/>
          <ac:spMkLst>
            <pc:docMk/>
            <pc:sldMk cId="3208107365" sldId="271"/>
            <ac:spMk id="68" creationId="{2550BE34-C2B8-49B8-8519-67A8CAD51AE9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70" creationId="{A7457DD9-5A45-400A-AB4B-4B4EDECA25F1}"/>
          </ac:spMkLst>
        </pc:spChg>
        <pc:spChg chg="add del">
          <ac:chgData name="Hui Zhang" userId="d3743247-105a-4bfd-a5bd-2e2149ea9dc3" providerId="ADAL" clId="{46B4354D-8CE2-4908-9E84-199A166694EB}" dt="2025-06-30T15:04:27.522" v="424"/>
          <ac:spMkLst>
            <pc:docMk/>
            <pc:sldMk cId="3208107365" sldId="271"/>
            <ac:spMk id="72" creationId="{441CF7D6-A660-431A-B0BB-140A0D5556B6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74" creationId="{0570A85B-3810-4F95-97B0-CBF4CCDB381C}"/>
          </ac:spMkLst>
        </pc:spChg>
        <pc:graphicFrameChg chg="add del mod modGraphic">
          <ac:chgData name="Hui Zhang" userId="d3743247-105a-4bfd-a5bd-2e2149ea9dc3" providerId="ADAL" clId="{46B4354D-8CE2-4908-9E84-199A166694EB}" dt="2025-06-30T13:48:34.673" v="219" actId="1076"/>
          <ac:graphicFrameMkLst>
            <pc:docMk/>
            <pc:sldMk cId="3208107365" sldId="271"/>
            <ac:graphicFrameMk id="3" creationId="{B9BD4753-6F78-9350-1415-96B7E022F93F}"/>
          </ac:graphicFrameMkLst>
        </pc:graphicFrameChg>
        <pc:graphicFrameChg chg="add mod">
          <ac:chgData name="Hui Zhang" userId="d3743247-105a-4bfd-a5bd-2e2149ea9dc3" providerId="ADAL" clId="{46B4354D-8CE2-4908-9E84-199A166694EB}" dt="2025-06-30T02:04:39.719" v="91"/>
          <ac:graphicFrameMkLst>
            <pc:docMk/>
            <pc:sldMk cId="3208107365" sldId="271"/>
            <ac:graphicFrameMk id="4" creationId="{344FE607-9C02-9167-5C46-9CEA6DA23707}"/>
          </ac:graphicFrameMkLst>
        </pc:graphicFrameChg>
        <pc:graphicFrameChg chg="add mod">
          <ac:chgData name="Hui Zhang" userId="d3743247-105a-4bfd-a5bd-2e2149ea9dc3" providerId="ADAL" clId="{46B4354D-8CE2-4908-9E84-199A166694EB}" dt="2025-06-30T02:08:25.699" v="135"/>
          <ac:graphicFrameMkLst>
            <pc:docMk/>
            <pc:sldMk cId="3208107365" sldId="271"/>
            <ac:graphicFrameMk id="5" creationId="{2E8F15DF-7565-CB10-B0F0-297C90F190DC}"/>
          </ac:graphicFrameMkLst>
        </pc:graphicFrameChg>
        <pc:graphicFrameChg chg="add del mod modGraphic">
          <ac:chgData name="Hui Zhang" userId="d3743247-105a-4bfd-a5bd-2e2149ea9dc3" providerId="ADAL" clId="{46B4354D-8CE2-4908-9E84-199A166694EB}" dt="2025-06-30T13:48:31.469" v="218" actId="21"/>
          <ac:graphicFrameMkLst>
            <pc:docMk/>
            <pc:sldMk cId="3208107365" sldId="271"/>
            <ac:graphicFrameMk id="6" creationId="{1963276A-7A2C-487C-8A0E-7218E10DCD9B}"/>
          </ac:graphicFrameMkLst>
        </pc:graphicFrameChg>
      </pc:sldChg>
      <pc:sldChg chg="new del">
        <pc:chgData name="Hui Zhang" userId="d3743247-105a-4bfd-a5bd-2e2149ea9dc3" providerId="ADAL" clId="{46B4354D-8CE2-4908-9E84-199A166694EB}" dt="2025-06-30T13:48:38.994" v="221" actId="680"/>
        <pc:sldMkLst>
          <pc:docMk/>
          <pc:sldMk cId="2109350664" sldId="275"/>
        </pc:sldMkLst>
      </pc:sldChg>
      <pc:sldChg chg="delSp modSp add del mod setBg delDesignElem">
        <pc:chgData name="Hui Zhang" userId="d3743247-105a-4bfd-a5bd-2e2149ea9dc3" providerId="ADAL" clId="{46B4354D-8CE2-4908-9E84-199A166694EB}" dt="2025-06-30T15:06:39.183" v="484" actId="47"/>
        <pc:sldMkLst>
          <pc:docMk/>
          <pc:sldMk cId="2170053062" sldId="275"/>
        </pc:sldMkLst>
        <pc:spChg chg="del">
          <ac:chgData name="Hui Zhang" userId="d3743247-105a-4bfd-a5bd-2e2149ea9dc3" providerId="ADAL" clId="{46B4354D-8CE2-4908-9E84-199A166694EB}" dt="2025-06-30T14:19:40.009" v="362" actId="478"/>
          <ac:spMkLst>
            <pc:docMk/>
            <pc:sldMk cId="2170053062" sldId="275"/>
            <ac:spMk id="2" creationId="{E341C7FE-E4A3-3F96-9345-DE10D2987478}"/>
          </ac:spMkLst>
        </pc:spChg>
        <pc:spChg chg="mod">
          <ac:chgData name="Hui Zhang" userId="d3743247-105a-4bfd-a5bd-2e2149ea9dc3" providerId="ADAL" clId="{46B4354D-8CE2-4908-9E84-199A166694EB}" dt="2025-06-30T13:48:49.428" v="236" actId="20577"/>
          <ac:spMkLst>
            <pc:docMk/>
            <pc:sldMk cId="2170053062" sldId="275"/>
            <ac:spMk id="10" creationId="{E0F9DC5F-0CF1-5950-2C3D-035CF18BB364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1" creationId="{B6719FD1-E952-A60E-4731-0792699FEFD4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3" creationId="{65BBF87D-F461-B108-F877-52BA3C6803DC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5" creationId="{619904A0-9968-DF7E-D960-308225A98406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7" creationId="{CE730718-F1E5-BEA3-A5E7-388485489A41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9" creationId="{8549E51C-7D82-B5D8-D4EC-16CBE798666F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61" creationId="{DFCF45EA-8E7C-57B0-B6F4-FC6A9EC8584E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63" creationId="{DE8839E9-AB82-53AE-BEF5-71D5D4EB2950}"/>
          </ac:spMkLst>
        </pc:spChg>
        <pc:graphicFrameChg chg="mod modGraphic">
          <ac:chgData name="Hui Zhang" userId="d3743247-105a-4bfd-a5bd-2e2149ea9dc3" providerId="ADAL" clId="{46B4354D-8CE2-4908-9E84-199A166694EB}" dt="2025-06-30T14:12:56.854" v="360" actId="14734"/>
          <ac:graphicFrameMkLst>
            <pc:docMk/>
            <pc:sldMk cId="2170053062" sldId="275"/>
            <ac:graphicFrameMk id="3" creationId="{2A2CD354-E42A-08CC-F76C-FB3EA1CF9AE6}"/>
          </ac:graphicFrameMkLst>
        </pc:graphicFrameChg>
      </pc:sldChg>
      <pc:sldChg chg="modSp del mod">
        <pc:chgData name="Hui Zhang" userId="d3743247-105a-4bfd-a5bd-2e2149ea9dc3" providerId="ADAL" clId="{46B4354D-8CE2-4908-9E84-199A166694EB}" dt="2025-06-30T13:44:35.683" v="192" actId="47"/>
        <pc:sldMkLst>
          <pc:docMk/>
          <pc:sldMk cId="2745086334" sldId="275"/>
        </pc:sldMkLst>
        <pc:graphicFrameChg chg="mod modGraphic">
          <ac:chgData name="Hui Zhang" userId="d3743247-105a-4bfd-a5bd-2e2149ea9dc3" providerId="ADAL" clId="{46B4354D-8CE2-4908-9E84-199A166694EB}" dt="2025-06-29T15:17:31.913" v="87" actId="207"/>
          <ac:graphicFrameMkLst>
            <pc:docMk/>
            <pc:sldMk cId="2745086334" sldId="275"/>
            <ac:graphicFrameMk id="4" creationId="{0F4CC9E6-5BD4-6507-AAF3-A3F1C8F70C4B}"/>
          </ac:graphicFrameMkLst>
        </pc:graphicFrameChg>
      </pc:sldChg>
      <pc:sldChg chg="addSp delSp modSp add mod">
        <pc:chgData name="Hui Zhang" userId="d3743247-105a-4bfd-a5bd-2e2149ea9dc3" providerId="ADAL" clId="{46B4354D-8CE2-4908-9E84-199A166694EB}" dt="2025-06-30T14:20:47.474" v="388" actId="1076"/>
        <pc:sldMkLst>
          <pc:docMk/>
          <pc:sldMk cId="1823450115" sldId="276"/>
        </pc:sldMkLst>
        <pc:spChg chg="del">
          <ac:chgData name="Hui Zhang" userId="d3743247-105a-4bfd-a5bd-2e2149ea9dc3" providerId="ADAL" clId="{46B4354D-8CE2-4908-9E84-199A166694EB}" dt="2025-06-30T14:19:44.599" v="364" actId="478"/>
          <ac:spMkLst>
            <pc:docMk/>
            <pc:sldMk cId="1823450115" sldId="276"/>
            <ac:spMk id="2" creationId="{277FECDF-E7AE-71AA-F59E-AF5B862EDAA6}"/>
          </ac:spMkLst>
        </pc:spChg>
        <pc:spChg chg="mod">
          <ac:chgData name="Hui Zhang" userId="d3743247-105a-4bfd-a5bd-2e2149ea9dc3" providerId="ADAL" clId="{46B4354D-8CE2-4908-9E84-199A166694EB}" dt="2025-06-30T14:20:05.453" v="368" actId="14100"/>
          <ac:spMkLst>
            <pc:docMk/>
            <pc:sldMk cId="1823450115" sldId="276"/>
            <ac:spMk id="10" creationId="{6DBCA9F5-890F-359A-7C93-2BE874AFB80C}"/>
          </ac:spMkLst>
        </pc:spChg>
        <pc:graphicFrameChg chg="del">
          <ac:chgData name="Hui Zhang" userId="d3743247-105a-4bfd-a5bd-2e2149ea9dc3" providerId="ADAL" clId="{46B4354D-8CE2-4908-9E84-199A166694EB}" dt="2025-06-30T14:19:42.773" v="363" actId="478"/>
          <ac:graphicFrameMkLst>
            <pc:docMk/>
            <pc:sldMk cId="1823450115" sldId="276"/>
            <ac:graphicFrameMk id="3" creationId="{64BB39B6-7AAF-D7CA-23AD-44AE5CA41B40}"/>
          </ac:graphicFrameMkLst>
        </pc:graphicFrameChg>
        <pc:picChg chg="add mod">
          <ac:chgData name="Hui Zhang" userId="d3743247-105a-4bfd-a5bd-2e2149ea9dc3" providerId="ADAL" clId="{46B4354D-8CE2-4908-9E84-199A166694EB}" dt="2025-06-30T14:20:47.474" v="388" actId="1076"/>
          <ac:picMkLst>
            <pc:docMk/>
            <pc:sldMk cId="1823450115" sldId="276"/>
            <ac:picMk id="5" creationId="{C403A6BF-F7E4-77C7-58DA-1AB2AE0E359D}"/>
          </ac:picMkLst>
        </pc:picChg>
      </pc:sldChg>
      <pc:sldChg chg="del">
        <pc:chgData name="Hui Zhang" userId="d3743247-105a-4bfd-a5bd-2e2149ea9dc3" providerId="ADAL" clId="{46B4354D-8CE2-4908-9E84-199A166694EB}" dt="2025-06-30T13:45:17.990" v="198" actId="47"/>
        <pc:sldMkLst>
          <pc:docMk/>
          <pc:sldMk cId="4253261335" sldId="276"/>
        </pc:sldMkLst>
      </pc:sldChg>
      <pc:sldChg chg="addSp delSp modSp add mod">
        <pc:chgData name="Hui Zhang" userId="d3743247-105a-4bfd-a5bd-2e2149ea9dc3" providerId="ADAL" clId="{46B4354D-8CE2-4908-9E84-199A166694EB}" dt="2025-06-30T14:21:22.369" v="395" actId="1076"/>
        <pc:sldMkLst>
          <pc:docMk/>
          <pc:sldMk cId="2555509028" sldId="277"/>
        </pc:sldMkLst>
        <pc:spChg chg="mod">
          <ac:chgData name="Hui Zhang" userId="d3743247-105a-4bfd-a5bd-2e2149ea9dc3" providerId="ADAL" clId="{46B4354D-8CE2-4908-9E84-199A166694EB}" dt="2025-06-30T14:20:58.082" v="391" actId="20577"/>
          <ac:spMkLst>
            <pc:docMk/>
            <pc:sldMk cId="2555509028" sldId="277"/>
            <ac:spMk id="10" creationId="{8EEA55BA-F048-B351-540E-7656F36CC378}"/>
          </ac:spMkLst>
        </pc:spChg>
        <pc:picChg chg="add mod">
          <ac:chgData name="Hui Zhang" userId="d3743247-105a-4bfd-a5bd-2e2149ea9dc3" providerId="ADAL" clId="{46B4354D-8CE2-4908-9E84-199A166694EB}" dt="2025-06-30T14:21:22.369" v="395" actId="1076"/>
          <ac:picMkLst>
            <pc:docMk/>
            <pc:sldMk cId="2555509028" sldId="277"/>
            <ac:picMk id="3" creationId="{5E673A0D-4A26-984C-0123-EA78F811F207}"/>
          </ac:picMkLst>
        </pc:picChg>
        <pc:picChg chg="del">
          <ac:chgData name="Hui Zhang" userId="d3743247-105a-4bfd-a5bd-2e2149ea9dc3" providerId="ADAL" clId="{46B4354D-8CE2-4908-9E84-199A166694EB}" dt="2025-06-30T14:21:02.481" v="392" actId="478"/>
          <ac:picMkLst>
            <pc:docMk/>
            <pc:sldMk cId="2555509028" sldId="277"/>
            <ac:picMk id="5" creationId="{DAE466EF-E2AD-D3BD-1E5F-099CF28C51EF}"/>
          </ac:picMkLst>
        </pc:picChg>
      </pc:sldChg>
      <pc:sldChg chg="del">
        <pc:chgData name="Hui Zhang" userId="d3743247-105a-4bfd-a5bd-2e2149ea9dc3" providerId="ADAL" clId="{46B4354D-8CE2-4908-9E84-199A166694EB}" dt="2025-06-30T13:44:58.503" v="193" actId="47"/>
        <pc:sldMkLst>
          <pc:docMk/>
          <pc:sldMk cId="2841270471" sldId="277"/>
        </pc:sldMkLst>
      </pc:sldChg>
      <pc:sldChg chg="addSp delSp add del setBg delDesignElem">
        <pc:chgData name="Hui Zhang" userId="d3743247-105a-4bfd-a5bd-2e2149ea9dc3" providerId="ADAL" clId="{46B4354D-8CE2-4908-9E84-199A166694EB}" dt="2025-06-30T15:04:46.442" v="433"/>
        <pc:sldMkLst>
          <pc:docMk/>
          <pc:sldMk cId="781990454" sldId="278"/>
        </pc:sldMkLst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1" creationId="{C73A41CA-4F28-51A5-E142-302D41D0D27A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3" creationId="{36803946-C7CE-8B80-067D-A9980DB8F760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5" creationId="{65ED8CF2-58BF-19BA-128A-E19B866A89BF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7" creationId="{6A0DE016-F324-84C1-A953-CC09CD0380F2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9" creationId="{BA4FC13C-A4C1-066E-51B6-6141E8F38320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61" creationId="{BE0FAACF-3C2A-EC9F-586D-CA2768080B55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63" creationId="{C8CFFC4B-8AB2-BBCB-F679-7D0272D28FA2}"/>
          </ac:spMkLst>
        </pc:spChg>
      </pc:sldChg>
      <pc:sldChg chg="addSp delSp modSp add del mod ord">
        <pc:chgData name="Hui Zhang" userId="d3743247-105a-4bfd-a5bd-2e2149ea9dc3" providerId="ADAL" clId="{46B4354D-8CE2-4908-9E84-199A166694EB}" dt="2025-06-30T15:05:38.793" v="459"/>
        <pc:sldMkLst>
          <pc:docMk/>
          <pc:sldMk cId="1887259260" sldId="278"/>
        </pc:sldMkLst>
        <pc:spChg chg="mod">
          <ac:chgData name="Hui Zhang" userId="d3743247-105a-4bfd-a5bd-2e2149ea9dc3" providerId="ADAL" clId="{46B4354D-8CE2-4908-9E84-199A166694EB}" dt="2025-06-30T15:05:09.485" v="451" actId="20577"/>
          <ac:spMkLst>
            <pc:docMk/>
            <pc:sldMk cId="1887259260" sldId="278"/>
            <ac:spMk id="2" creationId="{06C40EB8-B636-C991-96DA-AFCD29149FDB}"/>
          </ac:spMkLst>
        </pc:spChg>
        <pc:spChg chg="del">
          <ac:chgData name="Hui Zhang" userId="d3743247-105a-4bfd-a5bd-2e2149ea9dc3" providerId="ADAL" clId="{46B4354D-8CE2-4908-9E84-199A166694EB}" dt="2025-06-30T15:05:12.545" v="452" actId="478"/>
          <ac:spMkLst>
            <pc:docMk/>
            <pc:sldMk cId="1887259260" sldId="278"/>
            <ac:spMk id="4" creationId="{7D2E7782-DE79-2CD2-7837-1E49A328361D}"/>
          </ac:spMkLst>
        </pc:spChg>
        <pc:spChg chg="add mod">
          <ac:chgData name="Hui Zhang" userId="d3743247-105a-4bfd-a5bd-2e2149ea9dc3" providerId="ADAL" clId="{46B4354D-8CE2-4908-9E84-199A166694EB}" dt="2025-06-30T15:05:38.793" v="459"/>
          <ac:spMkLst>
            <pc:docMk/>
            <pc:sldMk cId="1887259260" sldId="278"/>
            <ac:spMk id="5" creationId="{681079BA-92B1-72A7-B2B7-5288BDFA2E2C}"/>
          </ac:spMkLst>
        </pc:spChg>
        <pc:spChg chg="del">
          <ac:chgData name="Hui Zhang" userId="d3743247-105a-4bfd-a5bd-2e2149ea9dc3" providerId="ADAL" clId="{46B4354D-8CE2-4908-9E84-199A166694EB}" dt="2025-06-30T15:05:14.553" v="453" actId="478"/>
          <ac:spMkLst>
            <pc:docMk/>
            <pc:sldMk cId="1887259260" sldId="278"/>
            <ac:spMk id="8" creationId="{39A372BE-66E1-AB01-6B73-E6CA96D4C230}"/>
          </ac:spMkLst>
        </pc:spChg>
        <pc:graphicFrameChg chg="add mod">
          <ac:chgData name="Hui Zhang" userId="d3743247-105a-4bfd-a5bd-2e2149ea9dc3" providerId="ADAL" clId="{46B4354D-8CE2-4908-9E84-199A166694EB}" dt="2025-06-30T15:05:26.521" v="457"/>
          <ac:graphicFrameMkLst>
            <pc:docMk/>
            <pc:sldMk cId="1887259260" sldId="278"/>
            <ac:graphicFrameMk id="3" creationId="{AA45BA2F-66D8-6C38-420F-8B0B85D45CDB}"/>
          </ac:graphicFrameMkLst>
        </pc:graphicFrameChg>
      </pc:sldChg>
      <pc:sldChg chg="add del">
        <pc:chgData name="Hui Zhang" userId="d3743247-105a-4bfd-a5bd-2e2149ea9dc3" providerId="ADAL" clId="{46B4354D-8CE2-4908-9E84-199A166694EB}" dt="2025-06-30T15:04:40.300" v="430" actId="2696"/>
        <pc:sldMkLst>
          <pc:docMk/>
          <pc:sldMk cId="1905835802" sldId="278"/>
        </pc:sldMkLst>
      </pc:sldChg>
      <pc:sldChg chg="delSp add del setBg delDesignElem">
        <pc:chgData name="Hui Zhang" userId="d3743247-105a-4bfd-a5bd-2e2149ea9dc3" providerId="ADAL" clId="{46B4354D-8CE2-4908-9E84-199A166694EB}" dt="2025-06-30T15:00:31.709" v="400" actId="47"/>
        <pc:sldMkLst>
          <pc:docMk/>
          <pc:sldMk cId="2074620423" sldId="278"/>
        </pc:sldMkLst>
        <pc:spChg chg="del">
          <ac:chgData name="Hui Zhang" userId="d3743247-105a-4bfd-a5bd-2e2149ea9dc3" providerId="ADAL" clId="{46B4354D-8CE2-4908-9E84-199A166694EB}" dt="2025-06-30T15:00:19.633" v="397"/>
          <ac:spMkLst>
            <pc:docMk/>
            <pc:sldMk cId="2074620423" sldId="278"/>
            <ac:spMk id="11" creationId="{22B9F06D-9497-B805-3AF1-3958A5FC0C7B}"/>
          </ac:spMkLst>
        </pc:spChg>
        <pc:spChg chg="del">
          <ac:chgData name="Hui Zhang" userId="d3743247-105a-4bfd-a5bd-2e2149ea9dc3" providerId="ADAL" clId="{46B4354D-8CE2-4908-9E84-199A166694EB}" dt="2025-06-30T15:00:19.633" v="397"/>
          <ac:spMkLst>
            <pc:docMk/>
            <pc:sldMk cId="2074620423" sldId="278"/>
            <ac:spMk id="13" creationId="{C4E6579A-404E-4AAC-CB42-FC0D16AA831D}"/>
          </ac:spMkLst>
        </pc:spChg>
        <pc:spChg chg="del">
          <ac:chgData name="Hui Zhang" userId="d3743247-105a-4bfd-a5bd-2e2149ea9dc3" providerId="ADAL" clId="{46B4354D-8CE2-4908-9E84-199A166694EB}" dt="2025-06-30T15:00:19.633" v="397"/>
          <ac:spMkLst>
            <pc:docMk/>
            <pc:sldMk cId="2074620423" sldId="278"/>
            <ac:spMk id="15" creationId="{FF024293-B253-AE73-059B-11697DA8F331}"/>
          </ac:spMkLst>
        </pc:spChg>
      </pc:sldChg>
      <pc:sldChg chg="new del">
        <pc:chgData name="Hui Zhang" userId="d3743247-105a-4bfd-a5bd-2e2149ea9dc3" providerId="ADAL" clId="{46B4354D-8CE2-4908-9E84-199A166694EB}" dt="2025-06-30T01:01:17.851" v="89" actId="680"/>
        <pc:sldMkLst>
          <pc:docMk/>
          <pc:sldMk cId="3160063199" sldId="278"/>
        </pc:sldMkLst>
      </pc:sldChg>
      <pc:sldChg chg="addSp delSp add del setBg delDesignElem">
        <pc:chgData name="Hui Zhang" userId="d3743247-105a-4bfd-a5bd-2e2149ea9dc3" providerId="ADAL" clId="{46B4354D-8CE2-4908-9E84-199A166694EB}" dt="2025-06-30T15:04:55.748" v="438"/>
        <pc:sldMkLst>
          <pc:docMk/>
          <pc:sldMk cId="3802461990" sldId="278"/>
        </pc:sldMkLst>
        <pc:spChg chg="add del">
          <ac:chgData name="Hui Zhang" userId="d3743247-105a-4bfd-a5bd-2e2149ea9dc3" providerId="ADAL" clId="{46B4354D-8CE2-4908-9E84-199A166694EB}" dt="2025-06-30T15:04:55.748" v="438"/>
          <ac:spMkLst>
            <pc:docMk/>
            <pc:sldMk cId="3802461990" sldId="278"/>
            <ac:spMk id="11" creationId="{1EDC5338-0381-3F30-2933-8DBBB4301747}"/>
          </ac:spMkLst>
        </pc:spChg>
        <pc:spChg chg="add del">
          <ac:chgData name="Hui Zhang" userId="d3743247-105a-4bfd-a5bd-2e2149ea9dc3" providerId="ADAL" clId="{46B4354D-8CE2-4908-9E84-199A166694EB}" dt="2025-06-30T15:04:55.748" v="438"/>
          <ac:spMkLst>
            <pc:docMk/>
            <pc:sldMk cId="3802461990" sldId="278"/>
            <ac:spMk id="13" creationId="{E186FE2B-1FBF-0E84-97D9-7F89C181FE56}"/>
          </ac:spMkLst>
        </pc:spChg>
        <pc:spChg chg="add del">
          <ac:chgData name="Hui Zhang" userId="d3743247-105a-4bfd-a5bd-2e2149ea9dc3" providerId="ADAL" clId="{46B4354D-8CE2-4908-9E84-199A166694EB}" dt="2025-06-30T15:04:55.748" v="438"/>
          <ac:spMkLst>
            <pc:docMk/>
            <pc:sldMk cId="3802461990" sldId="278"/>
            <ac:spMk id="15" creationId="{F5F6C924-CAAD-3E10-2889-6C5D1FC8B5C2}"/>
          </ac:spMkLst>
        </pc:spChg>
      </pc:sldChg>
      <pc:sldChg chg="add del ord">
        <pc:chgData name="Hui Zhang" userId="d3743247-105a-4bfd-a5bd-2e2149ea9dc3" providerId="ADAL" clId="{46B4354D-8CE2-4908-9E84-199A166694EB}" dt="2025-06-30T15:04:22.210" v="422" actId="2890"/>
        <pc:sldMkLst>
          <pc:docMk/>
          <pc:sldMk cId="4286284123" sldId="278"/>
        </pc:sldMkLst>
      </pc:sldChg>
      <pc:sldChg chg="addSp delSp modSp add mod">
        <pc:chgData name="Hui Zhang" userId="d3743247-105a-4bfd-a5bd-2e2149ea9dc3" providerId="ADAL" clId="{46B4354D-8CE2-4908-9E84-199A166694EB}" dt="2025-06-30T15:06:33.594" v="483" actId="478"/>
        <pc:sldMkLst>
          <pc:docMk/>
          <pc:sldMk cId="601533972" sldId="279"/>
        </pc:sldMkLst>
        <pc:spChg chg="mod">
          <ac:chgData name="Hui Zhang" userId="d3743247-105a-4bfd-a5bd-2e2149ea9dc3" providerId="ADAL" clId="{46B4354D-8CE2-4908-9E84-199A166694EB}" dt="2025-06-30T15:06:21.447" v="480" actId="20577"/>
          <ac:spMkLst>
            <pc:docMk/>
            <pc:sldMk cId="601533972" sldId="279"/>
            <ac:spMk id="2" creationId="{CDD56D69-D0F0-AB93-5855-EF2502E2FFDC}"/>
          </ac:spMkLst>
        </pc:spChg>
        <pc:spChg chg="del">
          <ac:chgData name="Hui Zhang" userId="d3743247-105a-4bfd-a5bd-2e2149ea9dc3" providerId="ADAL" clId="{46B4354D-8CE2-4908-9E84-199A166694EB}" dt="2025-06-30T15:06:33.594" v="483" actId="478"/>
          <ac:spMkLst>
            <pc:docMk/>
            <pc:sldMk cId="601533972" sldId="279"/>
            <ac:spMk id="5" creationId="{1F6BF441-5E2E-A622-AE36-9E918739B104}"/>
          </ac:spMkLst>
        </pc:spChg>
        <pc:graphicFrameChg chg="del">
          <ac:chgData name="Hui Zhang" userId="d3743247-105a-4bfd-a5bd-2e2149ea9dc3" providerId="ADAL" clId="{46B4354D-8CE2-4908-9E84-199A166694EB}" dt="2025-06-30T15:06:24.680" v="481" actId="478"/>
          <ac:graphicFrameMkLst>
            <pc:docMk/>
            <pc:sldMk cId="601533972" sldId="279"/>
            <ac:graphicFrameMk id="3" creationId="{BB6A229F-68F6-CCE2-4AFA-A7A477EED75D}"/>
          </ac:graphicFrameMkLst>
        </pc:graphicFrameChg>
        <pc:graphicFrameChg chg="add mod">
          <ac:chgData name="Hui Zhang" userId="d3743247-105a-4bfd-a5bd-2e2149ea9dc3" providerId="ADAL" clId="{46B4354D-8CE2-4908-9E84-199A166694EB}" dt="2025-06-30T15:06:30.581" v="482"/>
          <ac:graphicFrameMkLst>
            <pc:docMk/>
            <pc:sldMk cId="601533972" sldId="279"/>
            <ac:graphicFrameMk id="4" creationId="{7273EA7E-338F-6EF3-5F41-C85803A48CD5}"/>
          </ac:graphicFrameMkLst>
        </pc:graphicFrameChg>
      </pc:sldChg>
      <pc:sldChg chg="delSp add del setBg delDesignElem">
        <pc:chgData name="Hui Zhang" userId="d3743247-105a-4bfd-a5bd-2e2149ea9dc3" providerId="ADAL" clId="{46B4354D-8CE2-4908-9E84-199A166694EB}" dt="2025-06-30T15:00:32.619" v="401" actId="47"/>
        <pc:sldMkLst>
          <pc:docMk/>
          <pc:sldMk cId="2537919983" sldId="279"/>
        </pc:sldMkLst>
        <pc:spChg chg="del">
          <ac:chgData name="Hui Zhang" userId="d3743247-105a-4bfd-a5bd-2e2149ea9dc3" providerId="ADAL" clId="{46B4354D-8CE2-4908-9E84-199A166694EB}" dt="2025-06-30T15:00:29.062" v="399"/>
          <ac:spMkLst>
            <pc:docMk/>
            <pc:sldMk cId="2537919983" sldId="279"/>
            <ac:spMk id="11" creationId="{E5CAEFD2-BEB8-FE99-F123-7C7364C799AB}"/>
          </ac:spMkLst>
        </pc:spChg>
        <pc:spChg chg="del">
          <ac:chgData name="Hui Zhang" userId="d3743247-105a-4bfd-a5bd-2e2149ea9dc3" providerId="ADAL" clId="{46B4354D-8CE2-4908-9E84-199A166694EB}" dt="2025-06-30T15:00:29.062" v="399"/>
          <ac:spMkLst>
            <pc:docMk/>
            <pc:sldMk cId="2537919983" sldId="279"/>
            <ac:spMk id="13" creationId="{0A608756-817A-A9D1-66EF-BF9FD5D2EEE9}"/>
          </ac:spMkLst>
        </pc:spChg>
        <pc:spChg chg="del">
          <ac:chgData name="Hui Zhang" userId="d3743247-105a-4bfd-a5bd-2e2149ea9dc3" providerId="ADAL" clId="{46B4354D-8CE2-4908-9E84-199A166694EB}" dt="2025-06-30T15:00:29.062" v="399"/>
          <ac:spMkLst>
            <pc:docMk/>
            <pc:sldMk cId="2537919983" sldId="279"/>
            <ac:spMk id="15" creationId="{B9B74993-095C-FCCF-084D-0F12D2DD11D8}"/>
          </ac:spMkLst>
        </pc:spChg>
      </pc:sldChg>
      <pc:sldChg chg="addSp delSp add del setBg delDesignElem">
        <pc:chgData name="Hui Zhang" userId="d3743247-105a-4bfd-a5bd-2e2149ea9dc3" providerId="ADAL" clId="{46B4354D-8CE2-4908-9E84-199A166694EB}" dt="2025-06-30T15:05:21.795" v="456"/>
        <pc:sldMkLst>
          <pc:docMk/>
          <pc:sldMk cId="3124940317" sldId="279"/>
        </pc:sldMkLst>
        <pc:spChg chg="add del">
          <ac:chgData name="Hui Zhang" userId="d3743247-105a-4bfd-a5bd-2e2149ea9dc3" providerId="ADAL" clId="{46B4354D-8CE2-4908-9E84-199A166694EB}" dt="2025-06-30T15:05:21.795" v="456"/>
          <ac:spMkLst>
            <pc:docMk/>
            <pc:sldMk cId="3124940317" sldId="279"/>
            <ac:spMk id="11" creationId="{88072477-B6A4-7A9A-9B69-2EEE267ADB04}"/>
          </ac:spMkLst>
        </pc:spChg>
        <pc:spChg chg="add del">
          <ac:chgData name="Hui Zhang" userId="d3743247-105a-4bfd-a5bd-2e2149ea9dc3" providerId="ADAL" clId="{46B4354D-8CE2-4908-9E84-199A166694EB}" dt="2025-06-30T15:05:21.795" v="456"/>
          <ac:spMkLst>
            <pc:docMk/>
            <pc:sldMk cId="3124940317" sldId="279"/>
            <ac:spMk id="13" creationId="{29421EF5-0EAD-1063-8EE7-596AC1E96CA5}"/>
          </ac:spMkLst>
        </pc:spChg>
        <pc:spChg chg="add del">
          <ac:chgData name="Hui Zhang" userId="d3743247-105a-4bfd-a5bd-2e2149ea9dc3" providerId="ADAL" clId="{46B4354D-8CE2-4908-9E84-199A166694EB}" dt="2025-06-30T15:05:21.795" v="456"/>
          <ac:spMkLst>
            <pc:docMk/>
            <pc:sldMk cId="3124940317" sldId="279"/>
            <ac:spMk id="15" creationId="{8B7DB182-A876-0BA3-C7FA-2DE1F1A0835F}"/>
          </ac:spMkLst>
        </pc:spChg>
      </pc:sldChg>
      <pc:sldChg chg="addSp delSp modSp add mod ord">
        <pc:chgData name="Hui Zhang" userId="d3743247-105a-4bfd-a5bd-2e2149ea9dc3" providerId="ADAL" clId="{46B4354D-8CE2-4908-9E84-199A166694EB}" dt="2025-06-30T15:09:06.099" v="597" actId="1076"/>
        <pc:sldMkLst>
          <pc:docMk/>
          <pc:sldMk cId="2166396400" sldId="280"/>
        </pc:sldMkLst>
        <pc:spChg chg="mod">
          <ac:chgData name="Hui Zhang" userId="d3743247-105a-4bfd-a5bd-2e2149ea9dc3" providerId="ADAL" clId="{46B4354D-8CE2-4908-9E84-199A166694EB}" dt="2025-06-30T15:06:57.208" v="503" actId="20577"/>
          <ac:spMkLst>
            <pc:docMk/>
            <pc:sldMk cId="2166396400" sldId="280"/>
            <ac:spMk id="2" creationId="{804B6FE1-E940-1765-B6BB-C5C54107F11A}"/>
          </ac:spMkLst>
        </pc:spChg>
        <pc:spChg chg="add">
          <ac:chgData name="Hui Zhang" userId="d3743247-105a-4bfd-a5bd-2e2149ea9dc3" providerId="ADAL" clId="{46B4354D-8CE2-4908-9E84-199A166694EB}" dt="2025-06-30T15:07:46.069" v="506"/>
          <ac:spMkLst>
            <pc:docMk/>
            <pc:sldMk cId="2166396400" sldId="280"/>
            <ac:spMk id="4" creationId="{ACB4EC11-83DC-23DC-5B09-CD75EF2B9FD2}"/>
          </ac:spMkLst>
        </pc:spChg>
        <pc:spChg chg="del">
          <ac:chgData name="Hui Zhang" userId="d3743247-105a-4bfd-a5bd-2e2149ea9dc3" providerId="ADAL" clId="{46B4354D-8CE2-4908-9E84-199A166694EB}" dt="2025-06-30T15:07:01.671" v="505" actId="478"/>
          <ac:spMkLst>
            <pc:docMk/>
            <pc:sldMk cId="2166396400" sldId="280"/>
            <ac:spMk id="5" creationId="{047F5030-B821-6B74-C288-9B74799308FB}"/>
          </ac:spMkLst>
        </pc:spChg>
        <pc:spChg chg="add">
          <ac:chgData name="Hui Zhang" userId="d3743247-105a-4bfd-a5bd-2e2149ea9dc3" providerId="ADAL" clId="{46B4354D-8CE2-4908-9E84-199A166694EB}" dt="2025-06-30T15:07:49.946" v="507"/>
          <ac:spMkLst>
            <pc:docMk/>
            <pc:sldMk cId="2166396400" sldId="280"/>
            <ac:spMk id="6" creationId="{E1A94A40-D13D-ABD3-C09B-CBF15BEE172F}"/>
          </ac:spMkLst>
        </pc:spChg>
        <pc:spChg chg="add del mod">
          <ac:chgData name="Hui Zhang" userId="d3743247-105a-4bfd-a5bd-2e2149ea9dc3" providerId="ADAL" clId="{46B4354D-8CE2-4908-9E84-199A166694EB}" dt="2025-06-30T15:08:06.983" v="511"/>
          <ac:spMkLst>
            <pc:docMk/>
            <pc:sldMk cId="2166396400" sldId="280"/>
            <ac:spMk id="7" creationId="{8B2F1329-3FAA-D553-565B-5B29665E3E5C}"/>
          </ac:spMkLst>
        </pc:spChg>
        <pc:spChg chg="add">
          <ac:chgData name="Hui Zhang" userId="d3743247-105a-4bfd-a5bd-2e2149ea9dc3" providerId="ADAL" clId="{46B4354D-8CE2-4908-9E84-199A166694EB}" dt="2025-06-30T15:07:59.076" v="509"/>
          <ac:spMkLst>
            <pc:docMk/>
            <pc:sldMk cId="2166396400" sldId="280"/>
            <ac:spMk id="8" creationId="{B7737867-C0CE-4592-1A18-F3A0A8FADAB1}"/>
          </ac:spMkLst>
        </pc:spChg>
        <pc:spChg chg="add mod">
          <ac:chgData name="Hui Zhang" userId="d3743247-105a-4bfd-a5bd-2e2149ea9dc3" providerId="ADAL" clId="{46B4354D-8CE2-4908-9E84-199A166694EB}" dt="2025-06-30T15:09:06.099" v="597" actId="1076"/>
          <ac:spMkLst>
            <pc:docMk/>
            <pc:sldMk cId="2166396400" sldId="280"/>
            <ac:spMk id="10" creationId="{07A23A9D-CAC4-B9EC-A139-42DA59B99781}"/>
          </ac:spMkLst>
        </pc:spChg>
        <pc:graphicFrameChg chg="del">
          <ac:chgData name="Hui Zhang" userId="d3743247-105a-4bfd-a5bd-2e2149ea9dc3" providerId="ADAL" clId="{46B4354D-8CE2-4908-9E84-199A166694EB}" dt="2025-06-30T15:07:00.165" v="504" actId="478"/>
          <ac:graphicFrameMkLst>
            <pc:docMk/>
            <pc:sldMk cId="2166396400" sldId="280"/>
            <ac:graphicFrameMk id="3" creationId="{97A9A91E-DC69-6AE6-E792-7C9C8E5E425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493294-F01A-6A9E-F57F-389817205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C3146-4383-CC72-07B8-A98E7D6DF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76A3-D81B-AE40-B021-2FFBD2D9A5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19A54-F1B0-3FF7-BC5D-8AFA3AB618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D512D-FDF9-BF57-F6AF-3D96482D8B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8886-62EF-2D47-B026-F6181CD7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E15E5-D0C2-2749-8DF4-92AF2CF2968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6D755-86C7-804C-B2FB-FBF5688C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0DD6-F5E2-79A1-2A16-FE7F962A8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FC991-6227-4D32-5E0E-514485D41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E5012B-A199-1E8D-9CDE-3029FDECC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E8250-D479-6BA7-0B01-224D6B944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6C0DF-26B7-05A3-844A-F15D54A9E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90E2D-AA6A-8250-142F-A34828C4A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3DB50-FA31-C9B6-36F9-0FC0D112F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610-8E72-10E1-F4B2-2F3F40D7E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5B5BB-2456-69ED-80BC-C6C5B2DDB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F5309E-0AE1-A9BE-BCFD-FF1BB1865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E6497-B19B-0250-2842-33E75466C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71D48-90EA-44B7-6375-B24AF1310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2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633B5-067F-DFA8-316D-65051812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885D6-BD40-99F3-FF3E-C4FB7AA95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B69EB-D346-D613-1930-23C0023B2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958EA-82F8-CF7C-3B39-341C6DD41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23E8C-1AB2-33EB-AFD4-93ED8219F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536B2-6EF1-943E-8D80-8AB6328F2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E42F5-F52A-2924-9EB0-4B3FDF633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8EAA1-1D70-0A11-5F32-D6D0607B3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252D-AD7D-6C89-F717-C102AF020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782E3-DCEC-3574-2D97-D0AB0B26B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2F68-6CCC-C5C3-5AE5-A1B7E95A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530FA-2388-829B-8F41-0636B03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A523-31DE-EEBD-7A03-F68BB487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96C9-9238-22C5-4AA1-5D8CC0BF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992B7-C7BA-03D3-1AD6-AE3D423E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A1BD-0532-532A-0775-A15A2DD1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52B6-519B-99CA-91DB-A58185F4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C903-DB16-A3D3-C295-C3825159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180D4-C45E-A3B8-B94A-F0DBEF560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636E-7B79-6109-F0D0-6535EC8D6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B72A-331A-3920-6B05-71266992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96F59-49D1-9B49-BD1A-E2F1DD29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35BF-1F53-44F6-F208-871BDABE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C906-F3AC-A643-1B6B-368C5724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D07C-4279-CE90-88FA-2D017166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5254-7054-3FE7-4ECE-BC698593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47E0-C802-69E7-A3F4-98FC2FC6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15BC-0010-18BE-203E-EDBC6D5E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A451-3ADC-CEA8-B74A-FF3D1F67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A548-1BFD-1D29-BF2D-C1A7953D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C09-E737-50CD-ACD9-75B917D4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4E34-59A4-FEE2-AFD5-6DBDE8E3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49F6-2B56-1A21-1333-353FC5CF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41F4-E25A-23EC-0CBD-6913F7E1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5CFA-FC2C-5DD6-C293-CAF1F2692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87185-D3C8-8F6B-5E78-5A172A9D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B277-396B-1B77-DB7E-29386499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730B2-CD16-CB47-8A1F-2BEFAC5E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05DB-F889-FA5E-9E52-1ECB1A4F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FF6E-FBBF-66AC-1DAA-E2C5C673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7047-3891-AE45-0F3A-4F4C6E73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2E871-8805-124E-D500-BA09093A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B11-7F2C-7E87-FC8F-FB3E86682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EDC1C-9F5A-1952-50B3-D5015324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B03CC-C337-3788-C34B-EBA95133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93E3B-14FD-067D-94FA-3DA884C2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917FE-A30A-C6EF-7CC1-CCB3EA9A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2083-4DB2-6136-CC65-5E321987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8F99F-842F-C2E0-7DBE-50930A20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5AC9-7C29-C2C4-01C6-BE14BDB6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72FC2-F350-C2F6-33DA-B217724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85DBE-F932-DA09-4AC6-61B9CB1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F264B-61AA-4EC9-790F-A9278279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EBE0B-B6E4-B831-04FD-D10FA4B3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3EC-44F1-1D74-F206-A1301F19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A5FB-AAA5-7F75-EB03-DBA663D3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DC4A8-96C0-871C-2231-C0D9C105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7D33-8C4F-FFF3-EE54-87EE0151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1414-F614-2CD3-E11B-156A88F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47DE5-B8D6-2C54-B401-EC6E8F8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5D56-C885-134D-F0F1-573F0551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B821-611A-F5FC-BA6E-0EDDA127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6E1D-2A8B-43AF-98C7-77890F5D4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80C4-F5A8-0A33-BAD2-1D782235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1444-79D1-D050-D75F-9BBB093B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BB73-8ED8-4ACD-FD38-2F6DC5D0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5BE13-BAF7-23CD-47F5-B58C9FFC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D529-31C2-9956-5360-42D0EC0C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3E73-0788-3F8D-21DB-391D8BFB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8B1F-225B-2664-74A0-A4DAF7EEA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2BB4-6B78-4B13-9509-0B451BDB1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havikjikadara/fake-news-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F2D82-E25E-0088-766A-469CF054E9DF}"/>
              </a:ext>
            </a:extLst>
          </p:cNvPr>
          <p:cNvSpPr txBox="1"/>
          <p:nvPr/>
        </p:nvSpPr>
        <p:spPr>
          <a:xfrm>
            <a:off x="640080" y="664433"/>
            <a:ext cx="4368602" cy="16177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Binary Classification of Fake News and Real News</a:t>
            </a:r>
            <a:r>
              <a:rPr lang="en-US" sz="4000" dirty="0"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800F3-D282-ECFC-2437-DE52C9E1885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Hui Zhang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Mar.14 2024</a:t>
            </a:r>
            <a:endParaRPr lang="en-US" sz="2400" dirty="0"/>
          </a:p>
        </p:txBody>
      </p:sp>
      <p:pic>
        <p:nvPicPr>
          <p:cNvPr id="3" name="Picture 2" descr="A magnifying glass on a newspaper&#10;&#10;Description automatically generated">
            <a:extLst>
              <a:ext uri="{FF2B5EF4-FFF2-40B4-BE49-F238E27FC236}">
                <a16:creationId xmlns:a16="http://schemas.microsoft.com/office/drawing/2014/main" id="{2CBB2DFB-3B93-8527-13B3-CE38A3D95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r="216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9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4A46FA-CC41-A5A7-A391-4D6F57ED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C5338-0381-3F30-2933-8DBBB4301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40EB8-B636-C991-96DA-AFCD2914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4000" dirty="0"/>
              <a:t>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FE2B-1FBF-0E84-97D9-7F89C181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6C924-CAAD-3E10-2889-6C5D1FC8B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45BA2F-66D8-6C38-420F-8B0B85D45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64364"/>
              </p:ext>
            </p:extLst>
          </p:nvPr>
        </p:nvGraphicFramePr>
        <p:xfrm>
          <a:off x="0" y="2356867"/>
          <a:ext cx="12192002" cy="257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111">
                  <a:extLst>
                    <a:ext uri="{9D8B030D-6E8A-4147-A177-3AD203B41FA5}">
                      <a16:colId xmlns:a16="http://schemas.microsoft.com/office/drawing/2014/main" val="3065362830"/>
                    </a:ext>
                  </a:extLst>
                </a:gridCol>
                <a:gridCol w="1452901">
                  <a:extLst>
                    <a:ext uri="{9D8B030D-6E8A-4147-A177-3AD203B41FA5}">
                      <a16:colId xmlns:a16="http://schemas.microsoft.com/office/drawing/2014/main" val="1179876936"/>
                    </a:ext>
                  </a:extLst>
                </a:gridCol>
                <a:gridCol w="1154498">
                  <a:extLst>
                    <a:ext uri="{9D8B030D-6E8A-4147-A177-3AD203B41FA5}">
                      <a16:colId xmlns:a16="http://schemas.microsoft.com/office/drawing/2014/main" val="3255679146"/>
                    </a:ext>
                  </a:extLst>
                </a:gridCol>
                <a:gridCol w="1477410">
                  <a:extLst>
                    <a:ext uri="{9D8B030D-6E8A-4147-A177-3AD203B41FA5}">
                      <a16:colId xmlns:a16="http://schemas.microsoft.com/office/drawing/2014/main" val="3103179246"/>
                    </a:ext>
                  </a:extLst>
                </a:gridCol>
                <a:gridCol w="1468214">
                  <a:extLst>
                    <a:ext uri="{9D8B030D-6E8A-4147-A177-3AD203B41FA5}">
                      <a16:colId xmlns:a16="http://schemas.microsoft.com/office/drawing/2014/main" val="764246257"/>
                    </a:ext>
                  </a:extLst>
                </a:gridCol>
                <a:gridCol w="1381209">
                  <a:extLst>
                    <a:ext uri="{9D8B030D-6E8A-4147-A177-3AD203B41FA5}">
                      <a16:colId xmlns:a16="http://schemas.microsoft.com/office/drawing/2014/main" val="1613391850"/>
                    </a:ext>
                  </a:extLst>
                </a:gridCol>
                <a:gridCol w="1239824">
                  <a:extLst>
                    <a:ext uri="{9D8B030D-6E8A-4147-A177-3AD203B41FA5}">
                      <a16:colId xmlns:a16="http://schemas.microsoft.com/office/drawing/2014/main" val="438957466"/>
                    </a:ext>
                  </a:extLst>
                </a:gridCol>
                <a:gridCol w="1138732">
                  <a:extLst>
                    <a:ext uri="{9D8B030D-6E8A-4147-A177-3AD203B41FA5}">
                      <a16:colId xmlns:a16="http://schemas.microsoft.com/office/drawing/2014/main" val="3788334636"/>
                    </a:ext>
                  </a:extLst>
                </a:gridCol>
                <a:gridCol w="1308820">
                  <a:extLst>
                    <a:ext uri="{9D8B030D-6E8A-4147-A177-3AD203B41FA5}">
                      <a16:colId xmlns:a16="http://schemas.microsoft.com/office/drawing/2014/main" val="3421807407"/>
                    </a:ext>
                  </a:extLst>
                </a:gridCol>
                <a:gridCol w="662283">
                  <a:extLst>
                    <a:ext uri="{9D8B030D-6E8A-4147-A177-3AD203B41FA5}">
                      <a16:colId xmlns:a16="http://schemas.microsoft.com/office/drawing/2014/main" val="1419186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Model_Name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Features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Scale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Train_Accuracy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Val_Accuracy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Val_Recall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Val_Precision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Val_F1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2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Logistic Regression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0.999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0.979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7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0.972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0.968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7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Gradient Boost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0.978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64496"/>
                  </a:ext>
                </a:extLst>
              </a:tr>
              <a:tr h="592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0.999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0.983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0.989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62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1079BA-92B1-72A7-B2B7-5288BDFA2E2C}"/>
              </a:ext>
            </a:extLst>
          </p:cNvPr>
          <p:cNvSpPr txBox="1"/>
          <p:nvPr/>
        </p:nvSpPr>
        <p:spPr>
          <a:xfrm>
            <a:off x="0" y="6189744"/>
            <a:ext cx="697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Winner: </a:t>
            </a:r>
            <a:r>
              <a:rPr lang="en-US" sz="2400" dirty="0" err="1"/>
              <a:t>XGBoost</a:t>
            </a:r>
            <a:r>
              <a:rPr lang="en-US" sz="2400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88725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B4E38-5E30-17E0-B9C3-2C51529E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151552-DD77-6E52-3E95-F96F8AE7F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56D69-D0F0-AB93-5855-EF2502E2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4000" dirty="0"/>
              <a:t>Test Set 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2ECB8-BBF5-D545-9CF0-5077701CC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B873A-7C19-14C6-0434-28334D01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73EA7E-338F-6EF3-5F41-C85803A48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18153"/>
              </p:ext>
            </p:extLst>
          </p:nvPr>
        </p:nvGraphicFramePr>
        <p:xfrm>
          <a:off x="0" y="2356867"/>
          <a:ext cx="12192004" cy="1729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067">
                  <a:extLst>
                    <a:ext uri="{9D8B030D-6E8A-4147-A177-3AD203B41FA5}">
                      <a16:colId xmlns:a16="http://schemas.microsoft.com/office/drawing/2014/main" val="3065362830"/>
                    </a:ext>
                  </a:extLst>
                </a:gridCol>
                <a:gridCol w="1583266">
                  <a:extLst>
                    <a:ext uri="{9D8B030D-6E8A-4147-A177-3AD203B41FA5}">
                      <a16:colId xmlns:a16="http://schemas.microsoft.com/office/drawing/2014/main" val="1265031084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913251113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35100191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615738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17220207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636321880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3380793082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1765986536"/>
                    </a:ext>
                  </a:extLst>
                </a:gridCol>
                <a:gridCol w="2277537">
                  <a:extLst>
                    <a:ext uri="{9D8B030D-6E8A-4147-A177-3AD203B41FA5}">
                      <a16:colId xmlns:a16="http://schemas.microsoft.com/office/drawing/2014/main" val="595594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Model_Name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Features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Scale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Test_Accuracy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Test_Recall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Test_Precision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Test_F1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Vectorizer_Params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2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max_features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=None,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ngram_range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=(1,1),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max_df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=1,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min_df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7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max_features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=2000,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ngram_range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=(1,3),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max_df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=0.8,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min_df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=5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7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53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35918-5439-1B80-E5FF-04B3D395B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BCA9F5-890F-359A-7C93-2BE874AFB80C}"/>
              </a:ext>
            </a:extLst>
          </p:cNvPr>
          <p:cNvSpPr txBox="1"/>
          <p:nvPr/>
        </p:nvSpPr>
        <p:spPr>
          <a:xfrm>
            <a:off x="-1" y="288485"/>
            <a:ext cx="940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Importance for Fake News Detection (</a:t>
            </a:r>
            <a:r>
              <a:rPr lang="en-US" sz="2800" dirty="0" err="1"/>
              <a:t>ngram</a:t>
            </a:r>
            <a:r>
              <a:rPr lang="en-US" sz="2800" dirty="0"/>
              <a:t>=(1, 1))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3A6BF-F7E4-77C7-58DA-1AB2AE0E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94976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5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7BBDB-36FB-48DE-0DD3-F044FE5D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EA55BA-F048-B351-540E-7656F36CC378}"/>
              </a:ext>
            </a:extLst>
          </p:cNvPr>
          <p:cNvSpPr txBox="1"/>
          <p:nvPr/>
        </p:nvSpPr>
        <p:spPr>
          <a:xfrm>
            <a:off x="-1" y="288485"/>
            <a:ext cx="940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Importance for Fake News Detection (</a:t>
            </a:r>
            <a:r>
              <a:rPr lang="en-US" sz="2800" dirty="0" err="1"/>
              <a:t>ngram</a:t>
            </a:r>
            <a:r>
              <a:rPr lang="en-US" sz="2800" dirty="0"/>
              <a:t>=(1, 3))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673A0D-4A26-984C-0123-EA78F811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949765"/>
            <a:ext cx="97345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0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CE053-E330-36EC-EE3F-BF951FEA6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09E5E7-B0E5-59CD-5C77-2CC538F0C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B6FE1-E940-1765-B6BB-C5C54107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3B2BB-AC54-87E6-03DF-659C8802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2C1C8-FEE4-55EB-DAB7-C2A8AEF67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23A9D-CAC4-B9EC-A139-42DA59B99781}"/>
              </a:ext>
            </a:extLst>
          </p:cNvPr>
          <p:cNvSpPr txBox="1"/>
          <p:nvPr/>
        </p:nvSpPr>
        <p:spPr>
          <a:xfrm>
            <a:off x="623806" y="2403935"/>
            <a:ext cx="109358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Best Model: The </a:t>
            </a:r>
            <a:r>
              <a:rPr lang="en-US" dirty="0" err="1"/>
              <a:t>XGBoost</a:t>
            </a:r>
            <a:r>
              <a:rPr lang="en-US" dirty="0"/>
              <a:t> Classifier using a hybrid of text and metadata features was the top performer, achieving a Test F1-Score of 0.846.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Critical Insight: The model succeeds by acting as a "Format Detector," not a "Content Analyzer." It identifies stylistic and structural shortcuts rather than understanding the narrative.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Key Predictive Patterns Identified: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Social Media: Presence of embedded tweets (twitter com, pic)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Political Polarization: Use of terms like </a:t>
            </a:r>
            <a:r>
              <a:rPr lang="en-US" dirty="0" err="1"/>
              <a:t>gop</a:t>
            </a:r>
            <a:r>
              <a:rPr lang="en-US" dirty="0"/>
              <a:t>, president </a:t>
            </a:r>
            <a:r>
              <a:rPr lang="en-US" dirty="0" err="1"/>
              <a:t>donald</a:t>
            </a:r>
            <a:r>
              <a:rPr lang="en-US" dirty="0"/>
              <a:t> trump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Informal Tone: Frequent use of words like just, said, like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Limitation: The model is highly effective on this dataset but is likely overfit to a specific style of fake news, posing a risk to its ability to generalize to different types of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21663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BCC05-DB6B-ECEE-BCED-9E9EEF642EA4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hand holding blocks with letters on them&#10;&#10;Description automatically generated">
            <a:extLst>
              <a:ext uri="{FF2B5EF4-FFF2-40B4-BE49-F238E27FC236}">
                <a16:creationId xmlns:a16="http://schemas.microsoft.com/office/drawing/2014/main" id="{C080CB5E-6565-720F-540E-AF926F8FB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C89E0D-5670-3271-D5DF-B9856BF8739D}"/>
              </a:ext>
            </a:extLst>
          </p:cNvPr>
          <p:cNvSpPr txBox="1"/>
          <p:nvPr/>
        </p:nvSpPr>
        <p:spPr>
          <a:xfrm>
            <a:off x="7618958" y="2782416"/>
            <a:ext cx="3872243" cy="3085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This project aims to develop a robust binary classification model to distinguish between fake news and real news articles. </a:t>
            </a:r>
          </a:p>
          <a:p>
            <a:pPr marL="342900" marR="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traditional machine learning method and NLP method and compare these two methods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78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BCC05-DB6B-ECEE-BCED-9E9EEF642EA4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Audience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cartoon of a person holding a sign&#10;&#10;Description automatically generated">
            <a:extLst>
              <a:ext uri="{FF2B5EF4-FFF2-40B4-BE49-F238E27FC236}">
                <a16:creationId xmlns:a16="http://schemas.microsoft.com/office/drawing/2014/main" id="{423FEC65-5D9E-A87A-E9C4-925AE989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2406371"/>
            <a:ext cx="6449549" cy="383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D67C90-B7A1-DC59-BFB3-E87B56F3317F}"/>
              </a:ext>
            </a:extLst>
          </p:cNvPr>
          <p:cNvSpPr txBox="1"/>
          <p:nvPr/>
        </p:nvSpPr>
        <p:spPr>
          <a:xfrm>
            <a:off x="7703249" y="2124508"/>
            <a:ext cx="39238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Journalists, editors, and media analysts who are interested in understanding and combating the spread of fake news.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Public: People interested in understanding how fake news is detected and differentiated from real news, as well as those concerned about the impact of misinformation on society.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Researchers, scholars, and students interested in machine learning, natural language processing, or media studies.</a:t>
            </a:r>
          </a:p>
        </p:txBody>
      </p:sp>
    </p:spTree>
    <p:extLst>
      <p:ext uri="{BB962C8B-B14F-4D97-AF65-F5344CB8AC3E}">
        <p14:creationId xmlns:p14="http://schemas.microsoft.com/office/powerpoint/2010/main" val="28800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C408D-4EE9-BBAC-361B-3DE93BD0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168E-5DFB-0B43-F0C7-C10674259FD5}"/>
              </a:ext>
            </a:extLst>
          </p:cNvPr>
          <p:cNvSpPr txBox="1"/>
          <p:nvPr/>
        </p:nvSpPr>
        <p:spPr>
          <a:xfrm>
            <a:off x="811090" y="1720621"/>
            <a:ext cx="5246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44168"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Labeled Fake News and Real News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A269E-8308-075C-CB5C-773DCFEA03D6}"/>
              </a:ext>
            </a:extLst>
          </p:cNvPr>
          <p:cNvSpPr txBox="1"/>
          <p:nvPr/>
        </p:nvSpPr>
        <p:spPr>
          <a:xfrm>
            <a:off x="841248" y="2273821"/>
            <a:ext cx="105064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Train Dataset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2 csv files from Kaggle</a:t>
            </a:r>
            <a:endParaRPr lang="en-US" sz="2000" b="1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fake news: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23481 rows and 5 columns, including information about title, text, subject, date and label.</a:t>
            </a:r>
            <a:endParaRPr lang="en-US" sz="2000" dirty="0">
              <a:effectLst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real news: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21417 rows and 5 columns, including information about title, text, subject, date and label.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https://www.kaggle.com/datasets/bhavikjikadara/fake-news-detection</a:t>
            </a:r>
            <a:endParaRPr lang="en-US" sz="20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Real_world</a:t>
            </a:r>
            <a:r>
              <a:rPr lang="en-US" sz="20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unseen test set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csv files</a:t>
            </a:r>
            <a:endParaRPr lang="en-US" sz="2000" b="1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Collect 25 pieces of news from internet.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13 real news comes from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reuters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(7 news),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cnn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(2 news) and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npr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(4 news), 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12 real news comes from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breitbart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(5 news) and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thegatewaypundit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(7 news).</a:t>
            </a:r>
            <a:endParaRPr lang="en-US" sz="20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0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9BD1-B63C-E904-979D-908241075FEF}"/>
              </a:ext>
            </a:extLst>
          </p:cNvPr>
          <p:cNvSpPr txBox="1"/>
          <p:nvPr/>
        </p:nvSpPr>
        <p:spPr>
          <a:xfrm>
            <a:off x="693231" y="2951946"/>
            <a:ext cx="3163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Fake news 54.5%</a:t>
            </a:r>
          </a:p>
          <a:p>
            <a:r>
              <a:rPr lang="en-US" sz="2800" dirty="0"/>
              <a:t>Real news 45.5%</a:t>
            </a:r>
          </a:p>
        </p:txBody>
      </p:sp>
      <p:pic>
        <p:nvPicPr>
          <p:cNvPr id="2" name="Picture 1" descr="A blue rectangular bars with text&#10;&#10;Description automatically generated with medium confidence">
            <a:extLst>
              <a:ext uri="{FF2B5EF4-FFF2-40B4-BE49-F238E27FC236}">
                <a16:creationId xmlns:a16="http://schemas.microsoft.com/office/drawing/2014/main" id="{EB3150C0-CFB7-4C7A-440F-97A5D10E3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16" y="415635"/>
            <a:ext cx="8308830" cy="60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6BDB2-BBDD-5703-263D-0313F95B8611}"/>
              </a:ext>
            </a:extLst>
          </p:cNvPr>
          <p:cNvSpPr txBox="1"/>
          <p:nvPr/>
        </p:nvSpPr>
        <p:spPr>
          <a:xfrm>
            <a:off x="417743" y="2521059"/>
            <a:ext cx="3212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News distribution by year is biased. 2015 and 2018 only fake news.</a:t>
            </a:r>
          </a:p>
        </p:txBody>
      </p:sp>
      <p:pic>
        <p:nvPicPr>
          <p:cNvPr id="2" name="Picture 1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58DD74C-5BEC-FBEF-232F-B13D9E6EB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24" y="380692"/>
            <a:ext cx="8357776" cy="60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9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32EC7-9166-B224-D066-BC4F7435FF92}"/>
              </a:ext>
            </a:extLst>
          </p:cNvPr>
          <p:cNvSpPr txBox="1"/>
          <p:nvPr/>
        </p:nvSpPr>
        <p:spPr>
          <a:xfrm>
            <a:off x="179882" y="2573826"/>
            <a:ext cx="3683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Arial" panose="020B0604020202020204" pitchFamily="34" charset="0"/>
              </a:rPr>
              <a:t>P</a:t>
            </a:r>
            <a:r>
              <a:rPr lang="en-US" sz="2800" dirty="0">
                <a:effectLst/>
                <a:ea typeface="Arial" panose="020B0604020202020204" pitchFamily="34" charset="0"/>
              </a:rPr>
              <a:t>atterns of news distribution by months</a:t>
            </a:r>
            <a:r>
              <a:rPr lang="en-US" sz="2800" dirty="0">
                <a:ea typeface="Arial" panose="020B0604020202020204" pitchFamily="34" charset="0"/>
              </a:rPr>
              <a:t>: more real news from Sept. to Dec.</a:t>
            </a:r>
            <a:endParaRPr lang="en-US" sz="4000" dirty="0"/>
          </a:p>
        </p:txBody>
      </p:sp>
      <p:pic>
        <p:nvPicPr>
          <p:cNvPr id="2" name="Picture 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E6F63C9B-A294-4194-0344-9D38AEB41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49" y="517114"/>
            <a:ext cx="8508951" cy="592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E5FEBADC-6341-0E85-3472-AB51894D5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67" y="467789"/>
            <a:ext cx="8367133" cy="6019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4DC85-F6B6-967B-3E47-BEC8AD695A50}"/>
              </a:ext>
            </a:extLst>
          </p:cNvPr>
          <p:cNvSpPr txBox="1"/>
          <p:nvPr/>
        </p:nvSpPr>
        <p:spPr>
          <a:xfrm>
            <a:off x="397372" y="2569744"/>
            <a:ext cx="3013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Arial" panose="020B0604020202020204" pitchFamily="34" charset="0"/>
              </a:rPr>
              <a:t>P</a:t>
            </a:r>
            <a:r>
              <a:rPr lang="en-US" sz="2800" dirty="0">
                <a:effectLst/>
                <a:ea typeface="Arial" panose="020B0604020202020204" pitchFamily="34" charset="0"/>
              </a:rPr>
              <a:t>atterns of news distribution by day</a:t>
            </a:r>
            <a:r>
              <a:rPr lang="en-US" sz="2800" dirty="0">
                <a:ea typeface="Arial" panose="020B0604020202020204" pitchFamily="34" charset="0"/>
              </a:rPr>
              <a:t>: more fake news at weekends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460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4DC85-F6B6-967B-3E47-BEC8AD695A50}"/>
              </a:ext>
            </a:extLst>
          </p:cNvPr>
          <p:cNvSpPr txBox="1"/>
          <p:nvPr/>
        </p:nvSpPr>
        <p:spPr>
          <a:xfrm>
            <a:off x="333730" y="2547921"/>
            <a:ext cx="3256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Arial" panose="020B0604020202020204" pitchFamily="34" charset="0"/>
              </a:rPr>
              <a:t>D</a:t>
            </a:r>
            <a:r>
              <a:rPr lang="en-US" sz="2800" dirty="0">
                <a:effectLst/>
                <a:ea typeface="Arial" panose="020B0604020202020204" pitchFamily="34" charset="0"/>
              </a:rPr>
              <a:t>istribution of news by day to election</a:t>
            </a:r>
            <a:r>
              <a:rPr lang="en-US" sz="2800" dirty="0">
                <a:ea typeface="Arial" panose="020B0604020202020204" pitchFamily="34" charset="0"/>
              </a:rPr>
              <a:t>: more fake news before election</a:t>
            </a:r>
            <a:endParaRPr lang="en-US" sz="4000" dirty="0"/>
          </a:p>
        </p:txBody>
      </p:sp>
      <p:pic>
        <p:nvPicPr>
          <p:cNvPr id="2" name="Picture 1" descr="A graph of a person's data&#10;&#10;Description automatically generated with medium confidence">
            <a:extLst>
              <a:ext uri="{FF2B5EF4-FFF2-40B4-BE49-F238E27FC236}">
                <a16:creationId xmlns:a16="http://schemas.microsoft.com/office/drawing/2014/main" id="{63107D03-7C36-77B6-205F-1E49DFCF0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85" y="521513"/>
            <a:ext cx="8768590" cy="58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9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687</Words>
  <Application>Microsoft Office PowerPoint</Application>
  <PresentationFormat>Widescreen</PresentationFormat>
  <Paragraphs>134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Aptos Narrow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Test Set Result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Zhang</dc:creator>
  <cp:lastModifiedBy>Hui Zhang</cp:lastModifiedBy>
  <cp:revision>57</cp:revision>
  <dcterms:created xsi:type="dcterms:W3CDTF">2024-01-29T04:10:22Z</dcterms:created>
  <dcterms:modified xsi:type="dcterms:W3CDTF">2025-06-30T15:09:06Z</dcterms:modified>
</cp:coreProperties>
</file>