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1" autoAdjust="0"/>
    <p:restoredTop sz="94660"/>
  </p:normalViewPr>
  <p:slideViewPr>
    <p:cSldViewPr snapToGrid="0">
      <p:cViewPr varScale="1">
        <p:scale>
          <a:sx n="78" d="100"/>
          <a:sy n="78" d="100"/>
        </p:scale>
        <p:origin x="17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A0B90-09E9-497A-884E-440B8DBA8F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891858-D671-4AB7-AEDB-2B2D361244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0E464F-9263-43C5-BFAF-0B93E01DC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DE088-0A66-4E85-99F0-65128F83F2C8}" type="datetimeFigureOut">
              <a:rPr lang="en-IE" smtClean="0"/>
              <a:t>01/02/2024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6D4F53-65B2-4980-97C6-A9B839D12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D9FDF3-AC02-490B-97F2-F270138F1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A5A6E-EF9B-4968-A342-C6AE39104E3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68455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5E3C4-9C4C-4DB9-AD60-0DBBAE25A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BA6A88-C3AE-4DF4-A011-EC89EB3752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3DAAFC-7B2C-46B9-BE42-843A29914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DE088-0A66-4E85-99F0-65128F83F2C8}" type="datetimeFigureOut">
              <a:rPr lang="en-IE" smtClean="0"/>
              <a:t>01/02/2024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115883-D6A2-42E6-B46E-BEBAE26B7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FD1507-20FD-4E9B-B0A2-8D67CD167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A5A6E-EF9B-4968-A342-C6AE39104E3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63368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67213C-79F4-4D3F-8E82-C74F6D0191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AAA9E0-8FD9-4608-8A40-7F929CCFFA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093DD7-5F71-4760-B47C-81F602FE3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DE088-0A66-4E85-99F0-65128F83F2C8}" type="datetimeFigureOut">
              <a:rPr lang="en-IE" smtClean="0"/>
              <a:t>01/02/2024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04DFE8-1B5D-461D-85FC-06EF064F3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1E47D-0051-4696-9352-333A704BD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A5A6E-EF9B-4968-A342-C6AE39104E3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39750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A509D-5945-4AD9-9186-FC994BFEB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998754-12D3-4E5A-AAD9-7D0468055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038701-4A7C-42AB-95C4-F8F92D87C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DE088-0A66-4E85-99F0-65128F83F2C8}" type="datetimeFigureOut">
              <a:rPr lang="en-IE" smtClean="0"/>
              <a:t>01/02/2024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39C01D-A814-4CDC-AF85-1D4162391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820A4E-745E-43E5-916A-836413389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A5A6E-EF9B-4968-A342-C6AE39104E3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74290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4E65C-7066-490D-9FBC-2EAFA9894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1FB61C-EBD7-4819-A3B8-6A01C38711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B0DAE4-C482-49C8-9A14-7BF008304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DE088-0A66-4E85-99F0-65128F83F2C8}" type="datetimeFigureOut">
              <a:rPr lang="en-IE" smtClean="0"/>
              <a:t>01/02/2024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F6F62D-C0DC-4CD9-9F58-2A38DA12B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7EDC56-9BBE-42A7-85B8-A5FE7BDAF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A5A6E-EF9B-4968-A342-C6AE39104E3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83631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E2F7A-C7D0-47D6-9E9F-DFCC6AEE3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DC82E-A123-4BB3-8108-A5DC2D7AFD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F120A4-4A8D-44BC-863C-AF019B55D5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6F1C17-D88F-4F82-98A2-8F7AC3E0C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DE088-0A66-4E85-99F0-65128F83F2C8}" type="datetimeFigureOut">
              <a:rPr lang="en-IE" smtClean="0"/>
              <a:t>01/02/2024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18D744-31CF-49A5-8C6B-CD65A87CB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30C0F1-24EC-443A-8158-5C2764B1B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A5A6E-EF9B-4968-A342-C6AE39104E3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41260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F1CE4-205F-405F-8382-EAA5E9EA0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89E1BD-714F-497B-8F9B-25409870FC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BA1065-5089-4BE8-8390-E1C88CE325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6388B7-24B8-4630-8F94-F6702F6B6A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7CAFE7-6DC1-46D3-BC92-2CE4C4E4D2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6643D2-D3B1-4102-B65B-B137A0226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DE088-0A66-4E85-99F0-65128F83F2C8}" type="datetimeFigureOut">
              <a:rPr lang="en-IE" smtClean="0"/>
              <a:t>01/02/2024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006823-BA2C-4242-9A9B-628C85ACE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B0D3D5-C8A8-4440-BDC3-8346FFFCB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A5A6E-EF9B-4968-A342-C6AE39104E3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95136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416C8-65E1-44D0-8E2E-441B0F427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A6193A-1742-4863-A0B5-ED5B522DB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DE088-0A66-4E85-99F0-65128F83F2C8}" type="datetimeFigureOut">
              <a:rPr lang="en-IE" smtClean="0"/>
              <a:t>01/02/2024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4AA94C-599A-49DD-9C50-CC1126DF0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543F96-868C-4396-A312-05D7C0672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A5A6E-EF9B-4968-A342-C6AE39104E3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19424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ED948E-D7EF-411C-84B6-17DE33038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DE088-0A66-4E85-99F0-65128F83F2C8}" type="datetimeFigureOut">
              <a:rPr lang="en-IE" smtClean="0"/>
              <a:t>01/02/2024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321685-EE74-4EFA-93AC-F38D8577D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07F0B6-5369-4FCE-A969-5BB9906EE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A5A6E-EF9B-4968-A342-C6AE39104E3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6326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055E2-4BE1-42AE-B793-78C400144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4DEEE2-5588-4B3B-8882-3D49654F8D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835BB3-EBCC-44A4-B937-D667FB6A98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972579-0C1B-4366-A50C-B1EA083D8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DE088-0A66-4E85-99F0-65128F83F2C8}" type="datetimeFigureOut">
              <a:rPr lang="en-IE" smtClean="0"/>
              <a:t>01/02/2024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8EFE3D-374D-4D9E-9ED1-470F7F142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03D115-16A0-4703-B559-B19AA8B07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A5A6E-EF9B-4968-A342-C6AE39104E3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2916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2613A-6B9C-43CC-A747-832050F86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BED970-ACD3-4F4C-908D-1E89714249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5F0CEF-8D63-4388-A4C5-7E9ED667E6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6FDDF5-6880-4181-8974-16ABBF0B4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DE088-0A66-4E85-99F0-65128F83F2C8}" type="datetimeFigureOut">
              <a:rPr lang="en-IE" smtClean="0"/>
              <a:t>01/02/2024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56B2BE-98D5-460D-84B9-44701CFE0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25DF35-92A9-4532-8E32-51EE5ECE7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A5A6E-EF9B-4968-A342-C6AE39104E3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59808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754904-988E-42FA-9EFD-2A53E61C2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A59F7E-78E6-4872-8C3C-AD3A0A3AD7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2FF962-1F82-4CEF-9361-9A4A3455F3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BDE088-0A66-4E85-99F0-65128F83F2C8}" type="datetimeFigureOut">
              <a:rPr lang="en-IE" smtClean="0"/>
              <a:t>01/02/2024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985D66-FD53-4E7A-BCC1-3F2504BD62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7CC838-EE6E-4C64-AEA7-320DE9AB67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DA5A6E-EF9B-4968-A342-C6AE39104E3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70039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CC3AC2F-39B9-473E-8FE7-7E56BBBE1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Dublin Bikes MVC Page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7108D93-A87E-40E9-B81B-CF38586CDA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/>
              <a:t>Create a model</a:t>
            </a:r>
          </a:p>
          <a:p>
            <a:r>
              <a:rPr lang="en-IE" dirty="0"/>
              <a:t>Create MVC controller (</a:t>
            </a:r>
            <a:r>
              <a:rPr lang="en-IE" dirty="0" err="1"/>
              <a:t>BikeController.cs</a:t>
            </a:r>
            <a:r>
              <a:rPr lang="en-IE" dirty="0"/>
              <a:t>)</a:t>
            </a:r>
          </a:p>
          <a:p>
            <a:pPr lvl="1"/>
            <a:r>
              <a:rPr lang="en-IE" dirty="0"/>
              <a:t>Index – loads bike stations via </a:t>
            </a:r>
            <a:r>
              <a:rPr lang="en-IE" dirty="0" err="1"/>
              <a:t>api</a:t>
            </a:r>
            <a:r>
              <a:rPr lang="en-IE" dirty="0"/>
              <a:t> </a:t>
            </a:r>
          </a:p>
          <a:p>
            <a:r>
              <a:rPr lang="en-IE" dirty="0"/>
              <a:t>Create a MVC Page (</a:t>
            </a:r>
            <a:r>
              <a:rPr lang="en-IE" dirty="0" err="1"/>
              <a:t>Bike|Index</a:t>
            </a:r>
            <a:r>
              <a:rPr lang="en-IE" dirty="0"/>
              <a:t>) which will list stations</a:t>
            </a:r>
          </a:p>
          <a:p>
            <a:r>
              <a:rPr lang="en-IE" dirty="0"/>
              <a:t>Add menu to MVC project to load page</a:t>
            </a:r>
          </a:p>
          <a:p>
            <a:r>
              <a:rPr lang="en-IE" dirty="0"/>
              <a:t>And THEN</a:t>
            </a:r>
          </a:p>
          <a:p>
            <a:pPr lvl="1"/>
            <a:r>
              <a:rPr lang="en-IE" dirty="0"/>
              <a:t>Modify generated link to load a single station</a:t>
            </a:r>
          </a:p>
          <a:p>
            <a:r>
              <a:rPr lang="en-IE" dirty="0"/>
              <a:t>Get it working and THEN</a:t>
            </a:r>
          </a:p>
          <a:p>
            <a:pPr lvl="1"/>
            <a:r>
              <a:rPr lang="en-IE" dirty="0"/>
              <a:t>Load </a:t>
            </a:r>
            <a:r>
              <a:rPr lang="en-IE" dirty="0" err="1"/>
              <a:t>url</a:t>
            </a:r>
            <a:r>
              <a:rPr lang="en-IE" dirty="0"/>
              <a:t>, </a:t>
            </a:r>
            <a:r>
              <a:rPr lang="en-IE" dirty="0" err="1"/>
              <a:t>api</a:t>
            </a:r>
            <a:r>
              <a:rPr lang="en-IE" dirty="0"/>
              <a:t> key , contract name via configuration if you can</a:t>
            </a:r>
          </a:p>
        </p:txBody>
      </p:sp>
    </p:spTree>
    <p:extLst>
      <p:ext uri="{BB962C8B-B14F-4D97-AF65-F5344CB8AC3E}">
        <p14:creationId xmlns:p14="http://schemas.microsoft.com/office/powerpoint/2010/main" val="38457437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71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Dublin Bikes MVC Page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Dublin Bikes MVC Page</dc:title>
  <dc:creator>Seamus Hickey</dc:creator>
  <cp:lastModifiedBy>Seamus Hickey</cp:lastModifiedBy>
  <cp:revision>2</cp:revision>
  <dcterms:created xsi:type="dcterms:W3CDTF">2024-02-01T10:39:25Z</dcterms:created>
  <dcterms:modified xsi:type="dcterms:W3CDTF">2024-02-01T10:45:14Z</dcterms:modified>
</cp:coreProperties>
</file>