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embeddedFontLst>
    <p:embeddedFont>
      <p:font typeface="Algerian" panose="04020705040A02060702" pitchFamily="82" charset="0"/>
      <p:regular r:id="rId19"/>
    </p:embeddedFont>
    <p:embeddedFont>
      <p:font typeface="Calibri" panose="020F0502020204030204" pitchFamily="34" charset="0"/>
      <p:regular r:id="rId20"/>
      <p:bold r:id="rId21"/>
      <p:italic r:id="rId22"/>
      <p:boldItalic r:id="rId23"/>
    </p:embeddedFont>
    <p:embeddedFont>
      <p:font typeface="Gill Sans MT" panose="020B0502020104020203"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UwyxXpSbYnRxPbq/wXeDKVsSC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6220F3-2A10-4356-B107-19DF78F545B5}" v="1" dt="2022-12-27T13:48:33.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ka Thorat" userId="31229a150a432b7a" providerId="LiveId" clId="{D36220F3-2A10-4356-B107-19DF78F545B5}"/>
    <pc:docChg chg="custSel modSld">
      <pc:chgData name="Sarika Thorat" userId="31229a150a432b7a" providerId="LiveId" clId="{D36220F3-2A10-4356-B107-19DF78F545B5}" dt="2022-12-27T13:56:33.119" v="90" actId="14100"/>
      <pc:docMkLst>
        <pc:docMk/>
      </pc:docMkLst>
      <pc:sldChg chg="delSp modSp mod">
        <pc:chgData name="Sarika Thorat" userId="31229a150a432b7a" providerId="LiveId" clId="{D36220F3-2A10-4356-B107-19DF78F545B5}" dt="2022-12-27T13:50:17.955" v="15" actId="20577"/>
        <pc:sldMkLst>
          <pc:docMk/>
          <pc:sldMk cId="0" sldId="256"/>
        </pc:sldMkLst>
        <pc:spChg chg="del">
          <ac:chgData name="Sarika Thorat" userId="31229a150a432b7a" providerId="LiveId" clId="{D36220F3-2A10-4356-B107-19DF78F545B5}" dt="2022-12-27T13:50:03.900" v="12" actId="21"/>
          <ac:spMkLst>
            <pc:docMk/>
            <pc:sldMk cId="0" sldId="256"/>
            <ac:spMk id="68" creationId="{00000000-0000-0000-0000-000000000000}"/>
          </ac:spMkLst>
        </pc:spChg>
        <pc:spChg chg="mod">
          <ac:chgData name="Sarika Thorat" userId="31229a150a432b7a" providerId="LiveId" clId="{D36220F3-2A10-4356-B107-19DF78F545B5}" dt="2022-12-27T13:48:33.741" v="1" actId="27636"/>
          <ac:spMkLst>
            <pc:docMk/>
            <pc:sldMk cId="0" sldId="256"/>
            <ac:spMk id="69" creationId="{00000000-0000-0000-0000-000000000000}"/>
          </ac:spMkLst>
        </pc:spChg>
        <pc:spChg chg="mod">
          <ac:chgData name="Sarika Thorat" userId="31229a150a432b7a" providerId="LiveId" clId="{D36220F3-2A10-4356-B107-19DF78F545B5}" dt="2022-12-27T13:50:17.955" v="15" actId="20577"/>
          <ac:spMkLst>
            <pc:docMk/>
            <pc:sldMk cId="0" sldId="256"/>
            <ac:spMk id="71" creationId="{00000000-0000-0000-0000-000000000000}"/>
          </ac:spMkLst>
        </pc:spChg>
      </pc:sldChg>
      <pc:sldChg chg="delSp modSp mod modNotes">
        <pc:chgData name="Sarika Thorat" userId="31229a150a432b7a" providerId="LiveId" clId="{D36220F3-2A10-4356-B107-19DF78F545B5}" dt="2022-12-27T13:48:44.395" v="4" actId="21"/>
        <pc:sldMkLst>
          <pc:docMk/>
          <pc:sldMk cId="0" sldId="257"/>
        </pc:sldMkLst>
        <pc:spChg chg="del mod">
          <ac:chgData name="Sarika Thorat" userId="31229a150a432b7a" providerId="LiveId" clId="{D36220F3-2A10-4356-B107-19DF78F545B5}" dt="2022-12-27T13:48:44.395" v="4" actId="21"/>
          <ac:spMkLst>
            <pc:docMk/>
            <pc:sldMk cId="0" sldId="257"/>
            <ac:spMk id="83" creationId="{00000000-0000-0000-0000-000000000000}"/>
          </ac:spMkLst>
        </pc:spChg>
      </pc:sldChg>
      <pc:sldChg chg="modSp mod">
        <pc:chgData name="Sarika Thorat" userId="31229a150a432b7a" providerId="LiveId" clId="{D36220F3-2A10-4356-B107-19DF78F545B5}" dt="2022-12-27T13:51:38.957" v="26" actId="14100"/>
        <pc:sldMkLst>
          <pc:docMk/>
          <pc:sldMk cId="0" sldId="258"/>
        </pc:sldMkLst>
        <pc:spChg chg="mod">
          <ac:chgData name="Sarika Thorat" userId="31229a150a432b7a" providerId="LiveId" clId="{D36220F3-2A10-4356-B107-19DF78F545B5}" dt="2022-12-27T13:51:38.957" v="26" actId="14100"/>
          <ac:spMkLst>
            <pc:docMk/>
            <pc:sldMk cId="0" sldId="258"/>
            <ac:spMk id="90" creationId="{00000000-0000-0000-0000-000000000000}"/>
          </ac:spMkLst>
        </pc:spChg>
      </pc:sldChg>
      <pc:sldChg chg="modSp mod">
        <pc:chgData name="Sarika Thorat" userId="31229a150a432b7a" providerId="LiveId" clId="{D36220F3-2A10-4356-B107-19DF78F545B5}" dt="2022-12-27T13:52:00.469" v="30" actId="20577"/>
        <pc:sldMkLst>
          <pc:docMk/>
          <pc:sldMk cId="0" sldId="259"/>
        </pc:sldMkLst>
        <pc:spChg chg="mod">
          <ac:chgData name="Sarika Thorat" userId="31229a150a432b7a" providerId="LiveId" clId="{D36220F3-2A10-4356-B107-19DF78F545B5}" dt="2022-12-27T13:48:33.625" v="0"/>
          <ac:spMkLst>
            <pc:docMk/>
            <pc:sldMk cId="0" sldId="259"/>
            <ac:spMk id="95" creationId="{00000000-0000-0000-0000-000000000000}"/>
          </ac:spMkLst>
        </pc:spChg>
        <pc:spChg chg="mod">
          <ac:chgData name="Sarika Thorat" userId="31229a150a432b7a" providerId="LiveId" clId="{D36220F3-2A10-4356-B107-19DF78F545B5}" dt="2022-12-27T13:51:53.938" v="27" actId="20577"/>
          <ac:spMkLst>
            <pc:docMk/>
            <pc:sldMk cId="0" sldId="259"/>
            <ac:spMk id="100" creationId="{00000000-0000-0000-0000-000000000000}"/>
          </ac:spMkLst>
        </pc:spChg>
        <pc:spChg chg="mod">
          <ac:chgData name="Sarika Thorat" userId="31229a150a432b7a" providerId="LiveId" clId="{D36220F3-2A10-4356-B107-19DF78F545B5}" dt="2022-12-27T13:51:56.221" v="28" actId="20577"/>
          <ac:spMkLst>
            <pc:docMk/>
            <pc:sldMk cId="0" sldId="259"/>
            <ac:spMk id="104" creationId="{00000000-0000-0000-0000-000000000000}"/>
          </ac:spMkLst>
        </pc:spChg>
        <pc:spChg chg="mod">
          <ac:chgData name="Sarika Thorat" userId="31229a150a432b7a" providerId="LiveId" clId="{D36220F3-2A10-4356-B107-19DF78F545B5}" dt="2022-12-27T13:52:00.469" v="30" actId="20577"/>
          <ac:spMkLst>
            <pc:docMk/>
            <pc:sldMk cId="0" sldId="259"/>
            <ac:spMk id="108" creationId="{00000000-0000-0000-0000-000000000000}"/>
          </ac:spMkLst>
        </pc:spChg>
      </pc:sldChg>
      <pc:sldChg chg="delSp modSp mod">
        <pc:chgData name="Sarika Thorat" userId="31229a150a432b7a" providerId="LiveId" clId="{D36220F3-2A10-4356-B107-19DF78F545B5}" dt="2022-12-27T13:52:10.940" v="36" actId="1076"/>
        <pc:sldMkLst>
          <pc:docMk/>
          <pc:sldMk cId="0" sldId="260"/>
        </pc:sldMkLst>
        <pc:spChg chg="del mod">
          <ac:chgData name="Sarika Thorat" userId="31229a150a432b7a" providerId="LiveId" clId="{D36220F3-2A10-4356-B107-19DF78F545B5}" dt="2022-12-27T13:52:06.385" v="33" actId="21"/>
          <ac:spMkLst>
            <pc:docMk/>
            <pc:sldMk cId="0" sldId="260"/>
            <ac:spMk id="113" creationId="{00000000-0000-0000-0000-000000000000}"/>
          </ac:spMkLst>
        </pc:spChg>
        <pc:picChg chg="mod">
          <ac:chgData name="Sarika Thorat" userId="31229a150a432b7a" providerId="LiveId" clId="{D36220F3-2A10-4356-B107-19DF78F545B5}" dt="2022-12-27T13:52:10.940" v="36" actId="1076"/>
          <ac:picMkLst>
            <pc:docMk/>
            <pc:sldMk cId="0" sldId="260"/>
            <ac:picMk id="115" creationId="{00000000-0000-0000-0000-000000000000}"/>
          </ac:picMkLst>
        </pc:picChg>
      </pc:sldChg>
      <pc:sldChg chg="modSp mod modNotes">
        <pc:chgData name="Sarika Thorat" userId="31229a150a432b7a" providerId="LiveId" clId="{D36220F3-2A10-4356-B107-19DF78F545B5}" dt="2022-12-27T13:52:32.492" v="42" actId="20577"/>
        <pc:sldMkLst>
          <pc:docMk/>
          <pc:sldMk cId="0" sldId="261"/>
        </pc:sldMkLst>
        <pc:spChg chg="mod">
          <ac:chgData name="Sarika Thorat" userId="31229a150a432b7a" providerId="LiveId" clId="{D36220F3-2A10-4356-B107-19DF78F545B5}" dt="2022-12-27T13:52:32.492" v="42" actId="20577"/>
          <ac:spMkLst>
            <pc:docMk/>
            <pc:sldMk cId="0" sldId="261"/>
            <ac:spMk id="121" creationId="{00000000-0000-0000-0000-000000000000}"/>
          </ac:spMkLst>
        </pc:spChg>
        <pc:picChg chg="mod">
          <ac:chgData name="Sarika Thorat" userId="31229a150a432b7a" providerId="LiveId" clId="{D36220F3-2A10-4356-B107-19DF78F545B5}" dt="2022-12-27T13:52:22.646" v="40" actId="14100"/>
          <ac:picMkLst>
            <pc:docMk/>
            <pc:sldMk cId="0" sldId="261"/>
            <ac:picMk id="122" creationId="{00000000-0000-0000-0000-000000000000}"/>
          </ac:picMkLst>
        </pc:picChg>
      </pc:sldChg>
      <pc:sldChg chg="modNotes">
        <pc:chgData name="Sarika Thorat" userId="31229a150a432b7a" providerId="LiveId" clId="{D36220F3-2A10-4356-B107-19DF78F545B5}" dt="2022-12-27T13:48:33.625" v="0"/>
        <pc:sldMkLst>
          <pc:docMk/>
          <pc:sldMk cId="0" sldId="262"/>
        </pc:sldMkLst>
      </pc:sldChg>
      <pc:sldChg chg="modSp mod modNotes">
        <pc:chgData name="Sarika Thorat" userId="31229a150a432b7a" providerId="LiveId" clId="{D36220F3-2A10-4356-B107-19DF78F545B5}" dt="2022-12-27T13:53:02.113" v="44" actId="14100"/>
        <pc:sldMkLst>
          <pc:docMk/>
          <pc:sldMk cId="0" sldId="263"/>
        </pc:sldMkLst>
        <pc:spChg chg="mod">
          <ac:chgData name="Sarika Thorat" userId="31229a150a432b7a" providerId="LiveId" clId="{D36220F3-2A10-4356-B107-19DF78F545B5}" dt="2022-12-27T13:52:52.881" v="43" actId="1076"/>
          <ac:spMkLst>
            <pc:docMk/>
            <pc:sldMk cId="0" sldId="263"/>
            <ac:spMk id="136" creationId="{00000000-0000-0000-0000-000000000000}"/>
          </ac:spMkLst>
        </pc:spChg>
        <pc:grpChg chg="mod">
          <ac:chgData name="Sarika Thorat" userId="31229a150a432b7a" providerId="LiveId" clId="{D36220F3-2A10-4356-B107-19DF78F545B5}" dt="2022-12-27T13:53:02.113" v="44" actId="14100"/>
          <ac:grpSpMkLst>
            <pc:docMk/>
            <pc:sldMk cId="0" sldId="263"/>
            <ac:grpSpMk id="137" creationId="{00000000-0000-0000-0000-000000000000}"/>
          </ac:grpSpMkLst>
        </pc:grpChg>
      </pc:sldChg>
      <pc:sldChg chg="modSp modNotes">
        <pc:chgData name="Sarika Thorat" userId="31229a150a432b7a" providerId="LiveId" clId="{D36220F3-2A10-4356-B107-19DF78F545B5}" dt="2022-12-27T13:48:33.625" v="0"/>
        <pc:sldMkLst>
          <pc:docMk/>
          <pc:sldMk cId="0" sldId="264"/>
        </pc:sldMkLst>
        <pc:spChg chg="mod">
          <ac:chgData name="Sarika Thorat" userId="31229a150a432b7a" providerId="LiveId" clId="{D36220F3-2A10-4356-B107-19DF78F545B5}" dt="2022-12-27T13:48:33.625" v="0"/>
          <ac:spMkLst>
            <pc:docMk/>
            <pc:sldMk cId="0" sldId="264"/>
            <ac:spMk id="176" creationId="{00000000-0000-0000-0000-000000000000}"/>
          </ac:spMkLst>
        </pc:spChg>
        <pc:spChg chg="mod">
          <ac:chgData name="Sarika Thorat" userId="31229a150a432b7a" providerId="LiveId" clId="{D36220F3-2A10-4356-B107-19DF78F545B5}" dt="2022-12-27T13:48:33.625" v="0"/>
          <ac:spMkLst>
            <pc:docMk/>
            <pc:sldMk cId="0" sldId="264"/>
            <ac:spMk id="177" creationId="{00000000-0000-0000-0000-000000000000}"/>
          </ac:spMkLst>
        </pc:spChg>
      </pc:sldChg>
      <pc:sldChg chg="modNotes">
        <pc:chgData name="Sarika Thorat" userId="31229a150a432b7a" providerId="LiveId" clId="{D36220F3-2A10-4356-B107-19DF78F545B5}" dt="2022-12-27T13:48:33.625" v="0"/>
        <pc:sldMkLst>
          <pc:docMk/>
          <pc:sldMk cId="0" sldId="265"/>
        </pc:sldMkLst>
      </pc:sldChg>
      <pc:sldChg chg="modNotes">
        <pc:chgData name="Sarika Thorat" userId="31229a150a432b7a" providerId="LiveId" clId="{D36220F3-2A10-4356-B107-19DF78F545B5}" dt="2022-12-27T13:48:33.625" v="0"/>
        <pc:sldMkLst>
          <pc:docMk/>
          <pc:sldMk cId="0" sldId="266"/>
        </pc:sldMkLst>
      </pc:sldChg>
      <pc:sldChg chg="modNotes">
        <pc:chgData name="Sarika Thorat" userId="31229a150a432b7a" providerId="LiveId" clId="{D36220F3-2A10-4356-B107-19DF78F545B5}" dt="2022-12-27T13:48:33.625" v="0"/>
        <pc:sldMkLst>
          <pc:docMk/>
          <pc:sldMk cId="0" sldId="267"/>
        </pc:sldMkLst>
      </pc:sldChg>
      <pc:sldChg chg="modSp mod modNotes">
        <pc:chgData name="Sarika Thorat" userId="31229a150a432b7a" providerId="LiveId" clId="{D36220F3-2A10-4356-B107-19DF78F545B5}" dt="2022-12-27T13:56:33.119" v="90" actId="14100"/>
        <pc:sldMkLst>
          <pc:docMk/>
          <pc:sldMk cId="0" sldId="268"/>
        </pc:sldMkLst>
        <pc:spChg chg="mod">
          <ac:chgData name="Sarika Thorat" userId="31229a150a432b7a" providerId="LiveId" clId="{D36220F3-2A10-4356-B107-19DF78F545B5}" dt="2022-12-27T13:55:34.699" v="75" actId="14100"/>
          <ac:spMkLst>
            <pc:docMk/>
            <pc:sldMk cId="0" sldId="268"/>
            <ac:spMk id="211" creationId="{00000000-0000-0000-0000-000000000000}"/>
          </ac:spMkLst>
        </pc:spChg>
        <pc:spChg chg="mod">
          <ac:chgData name="Sarika Thorat" userId="31229a150a432b7a" providerId="LiveId" clId="{D36220F3-2A10-4356-B107-19DF78F545B5}" dt="2022-12-27T13:56:33.119" v="90" actId="14100"/>
          <ac:spMkLst>
            <pc:docMk/>
            <pc:sldMk cId="0" sldId="268"/>
            <ac:spMk id="212" creationId="{00000000-0000-0000-0000-000000000000}"/>
          </ac:spMkLst>
        </pc:spChg>
        <pc:spChg chg="mod">
          <ac:chgData name="Sarika Thorat" userId="31229a150a432b7a" providerId="LiveId" clId="{D36220F3-2A10-4356-B107-19DF78F545B5}" dt="2022-12-27T13:55:57.081" v="81" actId="20577"/>
          <ac:spMkLst>
            <pc:docMk/>
            <pc:sldMk cId="0" sldId="268"/>
            <ac:spMk id="213" creationId="{00000000-0000-0000-0000-000000000000}"/>
          </ac:spMkLst>
        </pc:spChg>
        <pc:picChg chg="mod">
          <ac:chgData name="Sarika Thorat" userId="31229a150a432b7a" providerId="LiveId" clId="{D36220F3-2A10-4356-B107-19DF78F545B5}" dt="2022-12-27T13:55:21.215" v="74" actId="14100"/>
          <ac:picMkLst>
            <pc:docMk/>
            <pc:sldMk cId="0" sldId="268"/>
            <ac:picMk id="215" creationId="{00000000-0000-0000-0000-000000000000}"/>
          </ac:picMkLst>
        </pc:picChg>
      </pc:sldChg>
      <pc:sldChg chg="delSp modSp mod modNotes">
        <pc:chgData name="Sarika Thorat" userId="31229a150a432b7a" providerId="LiveId" clId="{D36220F3-2A10-4356-B107-19DF78F545B5}" dt="2022-12-27T13:55:01.823" v="72" actId="1076"/>
        <pc:sldMkLst>
          <pc:docMk/>
          <pc:sldMk cId="0" sldId="269"/>
        </pc:sldMkLst>
        <pc:spChg chg="del mod">
          <ac:chgData name="Sarika Thorat" userId="31229a150a432b7a" providerId="LiveId" clId="{D36220F3-2A10-4356-B107-19DF78F545B5}" dt="2022-12-27T13:53:48.374" v="50" actId="21"/>
          <ac:spMkLst>
            <pc:docMk/>
            <pc:sldMk cId="0" sldId="269"/>
            <ac:spMk id="220" creationId="{00000000-0000-0000-0000-000000000000}"/>
          </ac:spMkLst>
        </pc:spChg>
        <pc:spChg chg="mod">
          <ac:chgData name="Sarika Thorat" userId="31229a150a432b7a" providerId="LiveId" clId="{D36220F3-2A10-4356-B107-19DF78F545B5}" dt="2022-12-27T13:55:01.823" v="72" actId="1076"/>
          <ac:spMkLst>
            <pc:docMk/>
            <pc:sldMk cId="0" sldId="269"/>
            <ac:spMk id="221" creationId="{00000000-0000-0000-0000-000000000000}"/>
          </ac:spMkLst>
        </pc:spChg>
        <pc:spChg chg="del mod">
          <ac:chgData name="Sarika Thorat" userId="31229a150a432b7a" providerId="LiveId" clId="{D36220F3-2A10-4356-B107-19DF78F545B5}" dt="2022-12-27T13:54:04.134" v="56" actId="21"/>
          <ac:spMkLst>
            <pc:docMk/>
            <pc:sldMk cId="0" sldId="269"/>
            <ac:spMk id="243" creationId="{00000000-0000-0000-0000-000000000000}"/>
          </ac:spMkLst>
        </pc:spChg>
        <pc:spChg chg="mod">
          <ac:chgData name="Sarika Thorat" userId="31229a150a432b7a" providerId="LiveId" clId="{D36220F3-2A10-4356-B107-19DF78F545B5}" dt="2022-12-27T13:54:53.093" v="70" actId="20577"/>
          <ac:spMkLst>
            <pc:docMk/>
            <pc:sldMk cId="0" sldId="269"/>
            <ac:spMk id="244" creationId="{00000000-0000-0000-0000-000000000000}"/>
          </ac:spMkLst>
        </pc:spChg>
        <pc:spChg chg="del">
          <ac:chgData name="Sarika Thorat" userId="31229a150a432b7a" providerId="LiveId" clId="{D36220F3-2A10-4356-B107-19DF78F545B5}" dt="2022-12-27T13:54:26.040" v="64" actId="21"/>
          <ac:spMkLst>
            <pc:docMk/>
            <pc:sldMk cId="0" sldId="269"/>
            <ac:spMk id="245" creationId="{00000000-0000-0000-0000-000000000000}"/>
          </ac:spMkLst>
        </pc:spChg>
        <pc:picChg chg="mod">
          <ac:chgData name="Sarika Thorat" userId="31229a150a432b7a" providerId="LiveId" clId="{D36220F3-2A10-4356-B107-19DF78F545B5}" dt="2022-12-27T13:54:58.375" v="71" actId="14100"/>
          <ac:picMkLst>
            <pc:docMk/>
            <pc:sldMk cId="0" sldId="269"/>
            <ac:picMk id="246" creationId="{00000000-0000-0000-0000-000000000000}"/>
          </ac:picMkLst>
        </pc:picChg>
      </pc:sldChg>
      <pc:sldChg chg="delSp modSp mod modNotes">
        <pc:chgData name="Sarika Thorat" userId="31229a150a432b7a" providerId="LiveId" clId="{D36220F3-2A10-4356-B107-19DF78F545B5}" dt="2022-12-27T13:54:20.555" v="63" actId="21"/>
        <pc:sldMkLst>
          <pc:docMk/>
          <pc:sldMk cId="0" sldId="270"/>
        </pc:sldMkLst>
        <pc:spChg chg="del mod">
          <ac:chgData name="Sarika Thorat" userId="31229a150a432b7a" providerId="LiveId" clId="{D36220F3-2A10-4356-B107-19DF78F545B5}" dt="2022-12-27T13:54:08.624" v="58" actId="21"/>
          <ac:spMkLst>
            <pc:docMk/>
            <pc:sldMk cId="0" sldId="270"/>
            <ac:spMk id="251" creationId="{00000000-0000-0000-0000-000000000000}"/>
          </ac:spMkLst>
        </pc:spChg>
        <pc:spChg chg="mod">
          <ac:chgData name="Sarika Thorat" userId="31229a150a432b7a" providerId="LiveId" clId="{D36220F3-2A10-4356-B107-19DF78F545B5}" dt="2022-12-27T13:54:12.603" v="60" actId="14100"/>
          <ac:spMkLst>
            <pc:docMk/>
            <pc:sldMk cId="0" sldId="270"/>
            <ac:spMk id="252" creationId="{00000000-0000-0000-0000-000000000000}"/>
          </ac:spMkLst>
        </pc:spChg>
        <pc:spChg chg="del">
          <ac:chgData name="Sarika Thorat" userId="31229a150a432b7a" providerId="LiveId" clId="{D36220F3-2A10-4356-B107-19DF78F545B5}" dt="2022-12-27T13:54:15.848" v="61" actId="21"/>
          <ac:spMkLst>
            <pc:docMk/>
            <pc:sldMk cId="0" sldId="270"/>
            <ac:spMk id="274" creationId="{00000000-0000-0000-0000-000000000000}"/>
          </ac:spMkLst>
        </pc:spChg>
        <pc:spChg chg="del mod">
          <ac:chgData name="Sarika Thorat" userId="31229a150a432b7a" providerId="LiveId" clId="{D36220F3-2A10-4356-B107-19DF78F545B5}" dt="2022-12-27T13:54:20.555" v="63" actId="21"/>
          <ac:spMkLst>
            <pc:docMk/>
            <pc:sldMk cId="0" sldId="270"/>
            <ac:spMk id="275" creationId="{00000000-0000-0000-0000-000000000000}"/>
          </ac:spMkLst>
        </pc:spChg>
        <pc:picChg chg="mod">
          <ac:chgData name="Sarika Thorat" userId="31229a150a432b7a" providerId="LiveId" clId="{D36220F3-2A10-4356-B107-19DF78F545B5}" dt="2022-12-27T13:54:10.752" v="59" actId="1076"/>
          <ac:picMkLst>
            <pc:docMk/>
            <pc:sldMk cId="0" sldId="270"/>
            <ac:picMk id="276" creationId="{00000000-0000-0000-0000-000000000000}"/>
          </ac:picMkLst>
        </pc:picChg>
      </pc:sldChg>
      <pc:sldChg chg="modSp mod">
        <pc:chgData name="Sarika Thorat" userId="31229a150a432b7a" providerId="LiveId" clId="{D36220F3-2A10-4356-B107-19DF78F545B5}" dt="2022-12-27T13:49:45" v="10" actId="313"/>
        <pc:sldMkLst>
          <pc:docMk/>
          <pc:sldMk cId="3104546147" sldId="271"/>
        </pc:sldMkLst>
        <pc:spChg chg="mod">
          <ac:chgData name="Sarika Thorat" userId="31229a150a432b7a" providerId="LiveId" clId="{D36220F3-2A10-4356-B107-19DF78F545B5}" dt="2022-12-27T13:48:33.625" v="0"/>
          <ac:spMkLst>
            <pc:docMk/>
            <pc:sldMk cId="3104546147" sldId="271"/>
            <ac:spMk id="2" creationId="{386664A0-F5DA-8253-1967-A96994ABA194}"/>
          </ac:spMkLst>
        </pc:spChg>
        <pc:spChg chg="mod">
          <ac:chgData name="Sarika Thorat" userId="31229a150a432b7a" providerId="LiveId" clId="{D36220F3-2A10-4356-B107-19DF78F545B5}" dt="2022-12-27T13:49:45" v="10" actId="313"/>
          <ac:spMkLst>
            <pc:docMk/>
            <pc:sldMk cId="3104546147" sldId="271"/>
            <ac:spMk id="3" creationId="{442E4024-0630-78A3-5C90-42939B8F49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4266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3570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77520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992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4339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6299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87471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81981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138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84550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17068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7677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64A0-F5DA-8253-1967-A96994ABA194}"/>
              </a:ext>
            </a:extLst>
          </p:cNvPr>
          <p:cNvSpPr>
            <a:spLocks noGrp="1"/>
          </p:cNvSpPr>
          <p:nvPr>
            <p:ph type="ctrTitle"/>
          </p:nvPr>
        </p:nvSpPr>
        <p:spPr/>
        <p:txBody>
          <a:bodyPr/>
          <a:lstStyle/>
          <a:p>
            <a:r>
              <a:rPr lang="en-US" dirty="0"/>
              <a:t>FAKE NEWS PROJECT </a:t>
            </a:r>
          </a:p>
        </p:txBody>
      </p:sp>
      <p:sp>
        <p:nvSpPr>
          <p:cNvPr id="3" name="Subtitle 2">
            <a:extLst>
              <a:ext uri="{FF2B5EF4-FFF2-40B4-BE49-F238E27FC236}">
                <a16:creationId xmlns:a16="http://schemas.microsoft.com/office/drawing/2014/main" id="{442E4024-0630-78A3-5C90-42939B8F49C4}"/>
              </a:ext>
            </a:extLst>
          </p:cNvPr>
          <p:cNvSpPr>
            <a:spLocks noGrp="1"/>
          </p:cNvSpPr>
          <p:nvPr>
            <p:ph type="subTitle" idx="1"/>
          </p:nvPr>
        </p:nvSpPr>
        <p:spPr/>
        <p:txBody>
          <a:bodyPr>
            <a:normAutofit/>
          </a:bodyPr>
          <a:lstStyle/>
          <a:p>
            <a:r>
              <a:rPr lang="en-US" sz="2400" dirty="0">
                <a:latin typeface="Algerian" panose="04020705040A02060702" pitchFamily="82" charset="0"/>
              </a:rPr>
              <a:t>Submitted BY –SARIKA THORAT</a:t>
            </a:r>
          </a:p>
        </p:txBody>
      </p:sp>
    </p:spTree>
    <p:extLst>
      <p:ext uri="{BB962C8B-B14F-4D97-AF65-F5344CB8AC3E}">
        <p14:creationId xmlns:p14="http://schemas.microsoft.com/office/powerpoint/2010/main" val="3104546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Length before and after preprocessing</a:t>
            </a:r>
            <a:endParaRPr/>
          </a:p>
        </p:txBody>
      </p:sp>
      <p:sp>
        <p:nvSpPr>
          <p:cNvPr id="177" name="Google Shape;177;p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br>
              <a:rPr lang="en-US"/>
            </a:br>
            <a:br>
              <a:rPr lang="en-US"/>
            </a:br>
            <a:endParaRPr/>
          </a:p>
        </p:txBody>
      </p:sp>
      <p:sp>
        <p:nvSpPr>
          <p:cNvPr id="178" name="Google Shape;178;p9"/>
          <p:cNvSpPr/>
          <p:nvPr/>
        </p:nvSpPr>
        <p:spPr>
          <a:xfrm>
            <a:off x="3847923" y="3641588"/>
            <a:ext cx="3752400" cy="11502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Clean Length : 78875097</a:t>
            </a:r>
            <a:endParaRPr sz="1800">
              <a:solidFill>
                <a:schemeClr val="lt1"/>
              </a:solidFill>
              <a:latin typeface="Calibri"/>
              <a:ea typeface="Calibri"/>
              <a:cs typeface="Calibri"/>
              <a:sym typeface="Calibri"/>
            </a:endParaRPr>
          </a:p>
        </p:txBody>
      </p:sp>
      <p:sp>
        <p:nvSpPr>
          <p:cNvPr id="179" name="Google Shape;179;p9"/>
          <p:cNvSpPr/>
          <p:nvPr/>
        </p:nvSpPr>
        <p:spPr>
          <a:xfrm>
            <a:off x="5390913" y="2663930"/>
            <a:ext cx="488830" cy="977660"/>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9"/>
          <p:cNvSpPr/>
          <p:nvPr/>
        </p:nvSpPr>
        <p:spPr>
          <a:xfrm>
            <a:off x="3984505" y="1950109"/>
            <a:ext cx="3479319" cy="10783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Original Length : 110858087</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7" name="Google Shape;187;p10"/>
          <p:cNvSpPr txBox="1">
            <a:spLocks noGrp="1"/>
          </p:cNvSpPr>
          <p:nvPr>
            <p:ph type="title"/>
          </p:nvPr>
        </p:nvSpPr>
        <p:spPr>
          <a:xfrm>
            <a:off x="523875" y="5317240"/>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Calibri"/>
              <a:buNone/>
            </a:pPr>
            <a:r>
              <a:rPr lang="en-US" sz="3600" b="1" u="sng">
                <a:solidFill>
                  <a:srgbClr val="262626"/>
                </a:solidFill>
              </a:rPr>
              <a:t>Word Cloud</a:t>
            </a:r>
            <a:endParaRPr/>
          </a:p>
        </p:txBody>
      </p:sp>
      <p:pic>
        <p:nvPicPr>
          <p:cNvPr id="185" name="Google Shape;185;p10"/>
          <p:cNvPicPr preferRelativeResize="0">
            <a:picLocks noGrp="1"/>
          </p:cNvPicPr>
          <p:nvPr>
            <p:ph idx="1"/>
          </p:nvPr>
        </p:nvPicPr>
        <p:blipFill rotWithShape="1">
          <a:blip r:embed="rId3">
            <a:alphaModFix/>
          </a:blip>
          <a:srcRect t="7983" b="7983"/>
          <a:stretch/>
        </p:blipFill>
        <p:spPr>
          <a:xfrm>
            <a:off x="20" y="10"/>
            <a:ext cx="12192000" cy="6858000"/>
          </a:xfrm>
          <a:prstGeom prst="rect">
            <a:avLst/>
          </a:prstGeom>
          <a:noFill/>
          <a:ln>
            <a:noFill/>
          </a:ln>
        </p:spPr>
      </p:pic>
      <p:sp>
        <p:nvSpPr>
          <p:cNvPr id="186" name="Google Shape;186;p10"/>
          <p:cNvSpPr/>
          <p:nvPr/>
        </p:nvSpPr>
        <p:spPr>
          <a:xfrm>
            <a:off x="0" y="5320142"/>
            <a:ext cx="12192000" cy="736551"/>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88" name="Google Shape;188;p10"/>
          <p:cNvCxnSpPr/>
          <p:nvPr/>
        </p:nvCxnSpPr>
        <p:spPr>
          <a:xfrm>
            <a:off x="0" y="5241983"/>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cxnSp>
        <p:nvCxnSpPr>
          <p:cNvPr id="189" name="Google Shape;189;p10"/>
          <p:cNvCxnSpPr/>
          <p:nvPr/>
        </p:nvCxnSpPr>
        <p:spPr>
          <a:xfrm>
            <a:off x="0" y="6134852"/>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13"/>
          <p:cNvSpPr txBox="1">
            <a:spLocks noGrp="1"/>
          </p:cNvSpPr>
          <p:nvPr>
            <p:ph type="title"/>
          </p:nvPr>
        </p:nvSpPr>
        <p:spPr>
          <a:xfrm>
            <a:off x="838200" y="184805"/>
            <a:ext cx="10515600" cy="1505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200"/>
              <a:buFont typeface="Calibri"/>
              <a:buNone/>
            </a:pPr>
            <a:r>
              <a:rPr lang="en-US" sz="5200" b="1" u="sng">
                <a:solidFill>
                  <a:schemeClr val="dk1"/>
                </a:solidFill>
                <a:latin typeface="Calibri"/>
                <a:ea typeface="Calibri"/>
                <a:cs typeface="Calibri"/>
                <a:sym typeface="Calibri"/>
              </a:rPr>
              <a:t>Final Dataset</a:t>
            </a:r>
            <a:endParaRPr/>
          </a:p>
        </p:txBody>
      </p:sp>
      <p:pic>
        <p:nvPicPr>
          <p:cNvPr id="196" name="Google Shape;196;p13"/>
          <p:cNvPicPr preferRelativeResize="0"/>
          <p:nvPr/>
        </p:nvPicPr>
        <p:blipFill>
          <a:blip r:embed="rId3">
            <a:alphaModFix/>
          </a:blip>
          <a:stretch>
            <a:fillRect/>
          </a:stretch>
        </p:blipFill>
        <p:spPr>
          <a:xfrm>
            <a:off x="1512453" y="1423828"/>
            <a:ext cx="9164051" cy="514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cxnSp>
        <p:nvCxnSpPr>
          <p:cNvPr id="201" name="Google Shape;201;p14"/>
          <p:cNvCxnSpPr/>
          <p:nvPr/>
        </p:nvCxnSpPr>
        <p:spPr>
          <a:xfrm>
            <a:off x="0" y="272357"/>
            <a:ext cx="12188824" cy="0"/>
          </a:xfrm>
          <a:prstGeom prst="straightConnector1">
            <a:avLst/>
          </a:prstGeom>
          <a:noFill/>
          <a:ln w="50800" cap="flat" cmpd="sng">
            <a:solidFill>
              <a:srgbClr val="3F3F3F"/>
            </a:solidFill>
            <a:prstDash val="solid"/>
            <a:miter lim="800000"/>
            <a:headEnd type="none" w="sm" len="sm"/>
            <a:tailEnd type="none" w="sm" len="sm"/>
          </a:ln>
        </p:spPr>
      </p:cxnSp>
      <p:sp>
        <p:nvSpPr>
          <p:cNvPr id="202" name="Google Shape;202;p14"/>
          <p:cNvSpPr/>
          <p:nvPr/>
        </p:nvSpPr>
        <p:spPr>
          <a:xfrm>
            <a:off x="0" y="368596"/>
            <a:ext cx="12192000" cy="173555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14"/>
          <p:cNvSpPr txBox="1">
            <a:spLocks noGrp="1"/>
          </p:cNvSpPr>
          <p:nvPr>
            <p:ph type="title"/>
          </p:nvPr>
        </p:nvSpPr>
        <p:spPr>
          <a:xfrm>
            <a:off x="526073" y="489439"/>
            <a:ext cx="11139854" cy="93044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000"/>
              <a:buFont typeface="Calibri"/>
              <a:buNone/>
            </a:pPr>
            <a:r>
              <a:rPr lang="en-US" sz="3000" b="1" u="sng">
                <a:solidFill>
                  <a:schemeClr val="lt1"/>
                </a:solidFill>
                <a:latin typeface="Calibri"/>
                <a:ea typeface="Calibri"/>
                <a:cs typeface="Calibri"/>
                <a:sym typeface="Calibri"/>
              </a:rPr>
              <a:t>Encoding</a:t>
            </a:r>
            <a:br>
              <a:rPr lang="en-US" sz="3000" b="1" u="sng">
                <a:solidFill>
                  <a:schemeClr val="lt1"/>
                </a:solidFill>
                <a:latin typeface="Calibri"/>
                <a:ea typeface="Calibri"/>
                <a:cs typeface="Calibri"/>
                <a:sym typeface="Calibri"/>
              </a:rPr>
            </a:br>
            <a:r>
              <a:rPr lang="en-US" sz="3000" b="1" u="sng">
                <a:solidFill>
                  <a:schemeClr val="lt1"/>
                </a:solidFill>
                <a:latin typeface="Calibri"/>
                <a:ea typeface="Calibri"/>
                <a:cs typeface="Calibri"/>
                <a:sym typeface="Calibri"/>
              </a:rPr>
              <a:t>TF-IDF Vectorizer</a:t>
            </a:r>
            <a:endParaRPr sz="3000" b="1">
              <a:solidFill>
                <a:schemeClr val="lt1"/>
              </a:solidFill>
              <a:latin typeface="Calibri"/>
              <a:ea typeface="Calibri"/>
              <a:cs typeface="Calibri"/>
              <a:sym typeface="Calibri"/>
            </a:endParaRPr>
          </a:p>
        </p:txBody>
      </p:sp>
      <p:cxnSp>
        <p:nvCxnSpPr>
          <p:cNvPr id="204" name="Google Shape;204;p14"/>
          <p:cNvCxnSpPr/>
          <p:nvPr/>
        </p:nvCxnSpPr>
        <p:spPr>
          <a:xfrm>
            <a:off x="4724400" y="1479733"/>
            <a:ext cx="2743200" cy="0"/>
          </a:xfrm>
          <a:prstGeom prst="straightConnector1">
            <a:avLst/>
          </a:prstGeom>
          <a:noFill/>
          <a:ln w="19050" cap="flat" cmpd="sng">
            <a:solidFill>
              <a:schemeClr val="lt1">
                <a:alpha val="74901"/>
              </a:schemeClr>
            </a:solidFill>
            <a:prstDash val="solid"/>
            <a:miter lim="800000"/>
            <a:headEnd type="none" w="sm" len="sm"/>
            <a:tailEnd type="none" w="sm" len="sm"/>
          </a:ln>
        </p:spPr>
      </p:cxnSp>
      <p:cxnSp>
        <p:nvCxnSpPr>
          <p:cNvPr id="205" name="Google Shape;205;p14"/>
          <p:cNvCxnSpPr/>
          <p:nvPr/>
        </p:nvCxnSpPr>
        <p:spPr>
          <a:xfrm>
            <a:off x="0" y="2201402"/>
            <a:ext cx="12188824" cy="0"/>
          </a:xfrm>
          <a:prstGeom prst="straightConnector1">
            <a:avLst/>
          </a:prstGeom>
          <a:noFill/>
          <a:ln w="50800" cap="flat" cmpd="sng">
            <a:solidFill>
              <a:srgbClr val="3F3F3F"/>
            </a:solidFill>
            <a:prstDash val="solid"/>
            <a:miter lim="800000"/>
            <a:headEnd type="none" w="sm" len="sm"/>
            <a:tailEnd type="none" w="sm" len="sm"/>
          </a:ln>
        </p:spPr>
      </p:cxnSp>
      <p:pic>
        <p:nvPicPr>
          <p:cNvPr id="206" name="Google Shape;206;p14"/>
          <p:cNvPicPr preferRelativeResize="0"/>
          <p:nvPr/>
        </p:nvPicPr>
        <p:blipFill>
          <a:blip r:embed="rId3">
            <a:alphaModFix/>
          </a:blip>
          <a:stretch>
            <a:fillRect/>
          </a:stretch>
        </p:blipFill>
        <p:spPr>
          <a:xfrm>
            <a:off x="787863" y="3098950"/>
            <a:ext cx="10616275" cy="231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15"/>
          <p:cNvSpPr/>
          <p:nvPr/>
        </p:nvSpPr>
        <p:spPr>
          <a:xfrm>
            <a:off x="336884" y="321177"/>
            <a:ext cx="5291030" cy="56768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5"/>
          <p:cNvSpPr txBox="1">
            <a:spLocks noGrp="1"/>
          </p:cNvSpPr>
          <p:nvPr>
            <p:ph type="title"/>
          </p:nvPr>
        </p:nvSpPr>
        <p:spPr>
          <a:xfrm>
            <a:off x="674236" y="1959432"/>
            <a:ext cx="4953678" cy="19508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3400"/>
              <a:buFont typeface="Calibri"/>
              <a:buNone/>
            </a:pPr>
            <a:r>
              <a:rPr lang="en-US" sz="3400" b="1" u="sng" dirty="0">
                <a:solidFill>
                  <a:srgbClr val="FFFFFF"/>
                </a:solidFill>
                <a:latin typeface="Calibri"/>
                <a:ea typeface="Calibri"/>
                <a:cs typeface="Calibri"/>
                <a:sym typeface="Calibri"/>
              </a:rPr>
              <a:t>Best Model, Parameters &amp; Score:</a:t>
            </a:r>
            <a:endParaRPr dirty="0"/>
          </a:p>
        </p:txBody>
      </p:sp>
      <p:sp>
        <p:nvSpPr>
          <p:cNvPr id="213" name="Google Shape;213;p15"/>
          <p:cNvSpPr txBox="1">
            <a:spLocks noGrp="1"/>
          </p:cNvSpPr>
          <p:nvPr>
            <p:ph idx="1"/>
          </p:nvPr>
        </p:nvSpPr>
        <p:spPr>
          <a:xfrm>
            <a:off x="674237" y="4170501"/>
            <a:ext cx="4300534" cy="152559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rgbClr val="FFFFFF"/>
              </a:buClr>
              <a:buSzPts val="2000"/>
              <a:buNone/>
            </a:pPr>
            <a:r>
              <a:rPr lang="en-US" sz="2800" dirty="0" err="1">
                <a:solidFill>
                  <a:srgbClr val="FFFFFF"/>
                </a:solidFill>
                <a:latin typeface="+mj-lt"/>
                <a:ea typeface="Calibri"/>
                <a:cs typeface="Calibri"/>
                <a:sym typeface="Calibri"/>
              </a:rPr>
              <a:t>RandomForest</a:t>
            </a:r>
            <a:r>
              <a:rPr lang="en-US" sz="2800" dirty="0">
                <a:solidFill>
                  <a:srgbClr val="FFFFFF"/>
                </a:solidFill>
                <a:latin typeface="+mj-lt"/>
                <a:ea typeface="Calibri"/>
                <a:cs typeface="Calibri"/>
                <a:sym typeface="Calibri"/>
              </a:rPr>
              <a:t> Classifier</a:t>
            </a:r>
            <a:endParaRPr sz="2800" dirty="0">
              <a:latin typeface="+mj-lt"/>
            </a:endParaRPr>
          </a:p>
        </p:txBody>
      </p:sp>
      <p:cxnSp>
        <p:nvCxnSpPr>
          <p:cNvPr id="214" name="Google Shape;214;p15"/>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215" name="Google Shape;215;p15"/>
          <p:cNvPicPr preferRelativeResize="0"/>
          <p:nvPr/>
        </p:nvPicPr>
        <p:blipFill>
          <a:blip r:embed="rId3">
            <a:alphaModFix/>
          </a:blip>
          <a:stretch>
            <a:fillRect/>
          </a:stretch>
        </p:blipFill>
        <p:spPr>
          <a:xfrm>
            <a:off x="6238833" y="321177"/>
            <a:ext cx="4035587" cy="5676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1" name="Google Shape;221;p16"/>
          <p:cNvSpPr txBox="1">
            <a:spLocks noGrp="1"/>
          </p:cNvSpPr>
          <p:nvPr>
            <p:ph type="title"/>
          </p:nvPr>
        </p:nvSpPr>
        <p:spPr>
          <a:xfrm>
            <a:off x="568993" y="1519450"/>
            <a:ext cx="6481354" cy="32102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en-US" sz="4800" b="1" u="sng" dirty="0">
                <a:solidFill>
                  <a:schemeClr val="dk1"/>
                </a:solidFill>
                <a:latin typeface="Calibri"/>
                <a:ea typeface="Calibri"/>
                <a:cs typeface="Calibri"/>
                <a:sym typeface="Calibri"/>
              </a:rPr>
              <a:t>Original VS Predicted</a:t>
            </a:r>
            <a:endParaRPr dirty="0"/>
          </a:p>
        </p:txBody>
      </p:sp>
      <p:sp>
        <p:nvSpPr>
          <p:cNvPr id="244" name="Google Shape;244;p16"/>
          <p:cNvSpPr txBox="1">
            <a:spLocks noGrp="1"/>
          </p:cNvSpPr>
          <p:nvPr>
            <p:ph idx="1"/>
          </p:nvPr>
        </p:nvSpPr>
        <p:spPr>
          <a:xfrm>
            <a:off x="594360" y="3754876"/>
            <a:ext cx="4376651" cy="7955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1600"/>
              </a:spcAft>
              <a:buClr>
                <a:schemeClr val="dk1"/>
              </a:buClr>
              <a:buSzPts val="1800"/>
              <a:buNone/>
            </a:pPr>
            <a:r>
              <a:rPr lang="en-US" sz="2800" dirty="0" err="1">
                <a:solidFill>
                  <a:schemeClr val="dk1"/>
                </a:solidFill>
                <a:latin typeface="+mj-lt"/>
                <a:ea typeface="Calibri"/>
                <a:cs typeface="Calibri"/>
                <a:sym typeface="Calibri"/>
              </a:rPr>
              <a:t>RandomForest</a:t>
            </a:r>
            <a:r>
              <a:rPr lang="en-US" sz="2800" dirty="0">
                <a:solidFill>
                  <a:schemeClr val="dk1"/>
                </a:solidFill>
                <a:latin typeface="+mj-lt"/>
                <a:ea typeface="Calibri"/>
                <a:cs typeface="Calibri"/>
                <a:sym typeface="Calibri"/>
              </a:rPr>
              <a:t> Classifier</a:t>
            </a:r>
            <a:endParaRPr sz="2800" dirty="0">
              <a:latin typeface="+mj-lt"/>
            </a:endParaRPr>
          </a:p>
        </p:txBody>
      </p:sp>
      <p:grpSp>
        <p:nvGrpSpPr>
          <p:cNvPr id="222" name="Google Shape;222;p16"/>
          <p:cNvGrpSpPr/>
          <p:nvPr/>
        </p:nvGrpSpPr>
        <p:grpSpPr>
          <a:xfrm>
            <a:off x="56168" y="2414016"/>
            <a:ext cx="232963" cy="1340860"/>
            <a:chOff x="56168" y="2050133"/>
            <a:chExt cx="232963" cy="1340860"/>
          </a:xfrm>
        </p:grpSpPr>
        <p:sp>
          <p:nvSpPr>
            <p:cNvPr id="223" name="Google Shape;223;p16"/>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6"/>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16"/>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16"/>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16"/>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16"/>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6"/>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16"/>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16"/>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16"/>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16"/>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16"/>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6"/>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6"/>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6"/>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16"/>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6"/>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16"/>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16"/>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6"/>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46" name="Google Shape;246;p16"/>
          <p:cNvPicPr preferRelativeResize="0"/>
          <p:nvPr/>
        </p:nvPicPr>
        <p:blipFill>
          <a:blip r:embed="rId3">
            <a:alphaModFix/>
          </a:blip>
          <a:stretch>
            <a:fillRect/>
          </a:stretch>
        </p:blipFill>
        <p:spPr>
          <a:xfrm>
            <a:off x="7416859" y="1915885"/>
            <a:ext cx="3277319" cy="40603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2" name="Google Shape;252;p17"/>
          <p:cNvSpPr txBox="1">
            <a:spLocks noGrp="1"/>
          </p:cNvSpPr>
          <p:nvPr>
            <p:ph type="title"/>
          </p:nvPr>
        </p:nvSpPr>
        <p:spPr>
          <a:xfrm>
            <a:off x="594348" y="1474750"/>
            <a:ext cx="4892051" cy="32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100"/>
              <a:buFont typeface="Calibri"/>
              <a:buNone/>
            </a:pPr>
            <a:r>
              <a:rPr lang="en-US" sz="4100" b="1" u="sng" dirty="0">
                <a:solidFill>
                  <a:schemeClr val="dk1"/>
                </a:solidFill>
                <a:latin typeface="Calibri"/>
                <a:ea typeface="Calibri"/>
                <a:cs typeface="Calibri"/>
                <a:sym typeface="Calibri"/>
              </a:rPr>
              <a:t>Cross-Validation</a:t>
            </a:r>
            <a:endParaRPr sz="4100" b="1" dirty="0">
              <a:solidFill>
                <a:schemeClr val="dk1"/>
              </a:solidFill>
              <a:latin typeface="Calibri"/>
              <a:ea typeface="Calibri"/>
              <a:cs typeface="Calibri"/>
              <a:sym typeface="Calibri"/>
            </a:endParaRPr>
          </a:p>
        </p:txBody>
      </p:sp>
      <p:grpSp>
        <p:nvGrpSpPr>
          <p:cNvPr id="253" name="Google Shape;253;p17"/>
          <p:cNvGrpSpPr/>
          <p:nvPr/>
        </p:nvGrpSpPr>
        <p:grpSpPr>
          <a:xfrm>
            <a:off x="56168" y="2414016"/>
            <a:ext cx="232963" cy="1340860"/>
            <a:chOff x="56168" y="2050133"/>
            <a:chExt cx="232963" cy="1340860"/>
          </a:xfrm>
        </p:grpSpPr>
        <p:sp>
          <p:nvSpPr>
            <p:cNvPr id="254" name="Google Shape;254;p17"/>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17"/>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7"/>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7"/>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17"/>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7"/>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17"/>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17"/>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17"/>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 name="Google Shape;263;p17"/>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17"/>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17"/>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17"/>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17"/>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17"/>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17"/>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7"/>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7"/>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17"/>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7"/>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76" name="Google Shape;276;p17"/>
          <p:cNvPicPr preferRelativeResize="0"/>
          <p:nvPr/>
        </p:nvPicPr>
        <p:blipFill>
          <a:blip r:embed="rId3">
            <a:alphaModFix/>
          </a:blip>
          <a:stretch>
            <a:fillRect/>
          </a:stretch>
        </p:blipFill>
        <p:spPr>
          <a:xfrm>
            <a:off x="5817699" y="2169883"/>
            <a:ext cx="5988299" cy="310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9" name="Google Shape;69;p1"/>
          <p:cNvSpPr txBox="1">
            <a:spLocks noGrp="1"/>
          </p:cNvSpPr>
          <p:nvPr>
            <p:ph type="ctrTitle"/>
          </p:nvPr>
        </p:nvSpPr>
        <p:spPr>
          <a:xfrm>
            <a:off x="204955" y="157346"/>
            <a:ext cx="10550100" cy="1182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ct val="100000"/>
              <a:buFont typeface="Calibri"/>
              <a:buNone/>
            </a:pPr>
            <a:r>
              <a:rPr lang="en-US" sz="4800" b="1" u="sng" dirty="0"/>
              <a:t>Fake News CLASSIFICATION</a:t>
            </a:r>
            <a:endParaRPr sz="4800" b="1" u="sng" dirty="0"/>
          </a:p>
          <a:p>
            <a:pPr marL="0" lvl="0" indent="0" algn="l" rtl="0">
              <a:lnSpc>
                <a:spcPct val="90000"/>
              </a:lnSpc>
              <a:spcBef>
                <a:spcPts val="0"/>
              </a:spcBef>
              <a:spcAft>
                <a:spcPts val="0"/>
              </a:spcAft>
              <a:buClr>
                <a:schemeClr val="dk1"/>
              </a:buClr>
              <a:buSzPct val="100000"/>
              <a:buFont typeface="Calibri"/>
              <a:buNone/>
            </a:pPr>
            <a:endParaRPr sz="4800" b="1" u="sng" dirty="0"/>
          </a:p>
        </p:txBody>
      </p:sp>
      <p:sp>
        <p:nvSpPr>
          <p:cNvPr id="71" name="Google Shape;71;p1"/>
          <p:cNvSpPr txBox="1">
            <a:spLocks noGrp="1"/>
          </p:cNvSpPr>
          <p:nvPr>
            <p:ph type="subTitle" idx="1"/>
          </p:nvPr>
        </p:nvSpPr>
        <p:spPr>
          <a:xfrm>
            <a:off x="566057" y="1518666"/>
            <a:ext cx="11080294" cy="48564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Font typeface="Arial"/>
              <a:buNone/>
            </a:pPr>
            <a:endParaRPr lang="en-US" sz="2000" b="1" u="sng" dirty="0">
              <a:latin typeface="Calibri"/>
              <a:ea typeface="Calibri"/>
              <a:cs typeface="Calibri"/>
              <a:sym typeface="Calibri"/>
            </a:endParaRPr>
          </a:p>
          <a:p>
            <a:pPr marL="0" lvl="0" indent="0" algn="l" rtl="0">
              <a:lnSpc>
                <a:spcPct val="107916"/>
              </a:lnSpc>
              <a:spcBef>
                <a:spcPts val="0"/>
              </a:spcBef>
              <a:spcAft>
                <a:spcPts val="0"/>
              </a:spcAft>
              <a:buClr>
                <a:schemeClr val="dk1"/>
              </a:buClr>
              <a:buSzPts val="1100"/>
              <a:buFont typeface="Arial"/>
              <a:buNone/>
            </a:pPr>
            <a:r>
              <a:rPr lang="en-US" sz="2000" b="1" u="sng" dirty="0">
                <a:latin typeface="Calibri"/>
                <a:ea typeface="Calibri"/>
                <a:cs typeface="Calibri"/>
                <a:sym typeface="Calibri"/>
              </a:rPr>
              <a:t>Fake News Filtering</a:t>
            </a:r>
            <a:endParaRPr sz="2000" b="1" u="sng" dirty="0">
              <a:latin typeface="Calibri"/>
              <a:ea typeface="Calibri"/>
              <a:cs typeface="Calibri"/>
              <a:sym typeface="Calibri"/>
            </a:endParaRPr>
          </a:p>
          <a:p>
            <a:pPr marL="0" lvl="0" indent="0" algn="l" rtl="0">
              <a:lnSpc>
                <a:spcPct val="115000"/>
              </a:lnSpc>
              <a:spcBef>
                <a:spcPts val="800"/>
              </a:spcBef>
              <a:spcAft>
                <a:spcPts val="0"/>
              </a:spcAft>
              <a:buClr>
                <a:schemeClr val="dk1"/>
              </a:buClr>
              <a:buSzPts val="1100"/>
              <a:buFont typeface="Arial"/>
              <a:buNone/>
            </a:pPr>
            <a:r>
              <a:rPr lang="en-US" sz="1900" dirty="0">
                <a:latin typeface="Calibri"/>
                <a:ea typeface="Calibri"/>
                <a:cs typeface="Calibri"/>
                <a:sym typeface="Calibri"/>
              </a:rPr>
              <a:t>Fake news has become one of the biggest problems of our age. It has a serious impact on our online as well as offline discourse. One can even go as far as saying that, to date, fake news poses a clear and present danger to western democracy and stability of the society.</a:t>
            </a:r>
            <a:endParaRPr sz="1900" dirty="0">
              <a:latin typeface="Calibri"/>
              <a:ea typeface="Calibri"/>
              <a:cs typeface="Calibri"/>
              <a:sym typeface="Calibri"/>
            </a:endParaRPr>
          </a:p>
          <a:p>
            <a:pPr marL="0" lvl="0" indent="0" algn="l" rtl="0">
              <a:lnSpc>
                <a:spcPct val="115000"/>
              </a:lnSpc>
              <a:spcBef>
                <a:spcPts val="0"/>
              </a:spcBef>
              <a:spcAft>
                <a:spcPts val="0"/>
              </a:spcAft>
              <a:buNone/>
            </a:pPr>
            <a:endParaRPr sz="1900" dirty="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900" dirty="0">
                <a:latin typeface="Calibri"/>
                <a:ea typeface="Calibri"/>
                <a:cs typeface="Calibri"/>
                <a:sym typeface="Calibri"/>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sz="1900" dirty="0">
              <a:latin typeface="Calibri"/>
              <a:ea typeface="Calibri"/>
              <a:cs typeface="Calibri"/>
              <a:sym typeface="Calibri"/>
            </a:endParaRPr>
          </a:p>
          <a:p>
            <a:pPr marL="0" lvl="0" indent="0" algn="l" rtl="0">
              <a:lnSpc>
                <a:spcPct val="115000"/>
              </a:lnSpc>
              <a:spcBef>
                <a:spcPts val="0"/>
              </a:spcBef>
              <a:spcAft>
                <a:spcPts val="0"/>
              </a:spcAft>
              <a:buNone/>
            </a:pPr>
            <a:endParaRPr sz="1900" dirty="0">
              <a:latin typeface="Calibri"/>
              <a:ea typeface="Calibri"/>
              <a:cs typeface="Calibri"/>
              <a:sym typeface="Calibri"/>
            </a:endParaRPr>
          </a:p>
          <a:p>
            <a:pPr marL="0" lvl="0" indent="0" algn="l" rtl="0">
              <a:lnSpc>
                <a:spcPct val="115000"/>
              </a:lnSpc>
              <a:spcBef>
                <a:spcPts val="0"/>
              </a:spcBef>
              <a:spcAft>
                <a:spcPts val="0"/>
              </a:spcAft>
              <a:buNone/>
            </a:pPr>
            <a:r>
              <a:rPr lang="en-US" sz="1900" dirty="0">
                <a:latin typeface="Calibri"/>
                <a:ea typeface="Calibri"/>
                <a:cs typeface="Calibri"/>
                <a:sym typeface="Calibri"/>
              </a:rPr>
              <a:t>For media outlets, the ability to attract viewers to their websites is necessary to generate online advertising revenue. So it is necessary to detect fake news.</a:t>
            </a:r>
            <a:endParaRPr sz="2500" u="sng" dirty="0"/>
          </a:p>
          <a:p>
            <a:pPr marL="0" lvl="0" indent="88900" algn="l" rtl="0">
              <a:lnSpc>
                <a:spcPct val="90000"/>
              </a:lnSpc>
              <a:spcBef>
                <a:spcPts val="1000"/>
              </a:spcBef>
              <a:spcAft>
                <a:spcPts val="0"/>
              </a:spcAft>
              <a:buClr>
                <a:schemeClr val="dk1"/>
              </a:buClr>
              <a:buSzPts val="1400"/>
              <a:buFont typeface="Arial"/>
              <a:buNone/>
            </a:pPr>
            <a:endParaRPr sz="2000" dirty="0">
              <a:solidFill>
                <a:schemeClr val="dk1"/>
              </a:solidFill>
            </a:endParaRPr>
          </a:p>
        </p:txBody>
      </p:sp>
      <p:cxnSp>
        <p:nvCxnSpPr>
          <p:cNvPr id="70" name="Google Shape;70;p1"/>
          <p:cNvCxnSpPr/>
          <p:nvPr/>
        </p:nvCxnSpPr>
        <p:spPr>
          <a:xfrm>
            <a:off x="8878" y="806470"/>
            <a:ext cx="7903723" cy="0"/>
          </a:xfrm>
          <a:prstGeom prst="straightConnector1">
            <a:avLst/>
          </a:prstGeom>
          <a:noFill/>
          <a:ln w="25400" cap="sq" cmpd="sng">
            <a:solidFill>
              <a:schemeClr val="accent1"/>
            </a:solidFill>
            <a:prstDash val="solid"/>
            <a:bevel/>
            <a:headEnd type="none" w="sm" len="sm"/>
            <a:tailEnd type="none" w="sm" len="sm"/>
          </a:ln>
        </p:spPr>
      </p:cxnSp>
      <p:pic>
        <p:nvPicPr>
          <p:cNvPr id="76" name="Google Shape;76;p1"/>
          <p:cNvPicPr preferRelativeResize="0"/>
          <p:nvPr/>
        </p:nvPicPr>
        <p:blipFill rotWithShape="1">
          <a:blip r:embed="rId3">
            <a:alphaModFix/>
          </a:blip>
          <a:srcRect l="9546" r="9546"/>
          <a:stretch/>
        </p:blipFill>
        <p:spPr>
          <a:xfrm>
            <a:off x="10063238" y="98027"/>
            <a:ext cx="1705985" cy="118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
          <p:cNvSpPr/>
          <p:nvPr/>
        </p:nvSpPr>
        <p:spPr>
          <a:xfrm>
            <a:off x="10" y="-5705"/>
            <a:ext cx="12191990" cy="1694346"/>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2"/>
          <p:cNvSpPr txBox="1">
            <a:spLocks noGrp="1"/>
          </p:cNvSpPr>
          <p:nvPr>
            <p:ph type="title"/>
          </p:nvPr>
        </p:nvSpPr>
        <p:spPr>
          <a:xfrm>
            <a:off x="1156851" y="637762"/>
            <a:ext cx="9888496" cy="90013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b="1" u="sng" dirty="0">
                <a:solidFill>
                  <a:schemeClr val="lt1"/>
                </a:solidFill>
              </a:rPr>
              <a:t>Data Set Description</a:t>
            </a:r>
            <a:endParaRPr sz="4000" dirty="0">
              <a:solidFill>
                <a:schemeClr val="lt1"/>
              </a:solidFill>
            </a:endParaRPr>
          </a:p>
        </p:txBody>
      </p:sp>
      <p:sp>
        <p:nvSpPr>
          <p:cNvPr id="85" name="Google Shape;85;p2"/>
          <p:cNvSpPr txBox="1">
            <a:spLocks noGrp="1"/>
          </p:cNvSpPr>
          <p:nvPr>
            <p:ph idx="1"/>
          </p:nvPr>
        </p:nvSpPr>
        <p:spPr>
          <a:xfrm>
            <a:off x="558891" y="2179504"/>
            <a:ext cx="11074200" cy="467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800"/>
              </a:spcBef>
              <a:spcAft>
                <a:spcPts val="0"/>
              </a:spcAft>
              <a:buNone/>
            </a:pPr>
            <a:r>
              <a:rPr lang="en-US" sz="2300">
                <a:latin typeface="Calibri"/>
                <a:ea typeface="Calibri"/>
                <a:cs typeface="Calibri"/>
                <a:sym typeface="Calibri"/>
              </a:rPr>
              <a:t>There are two datasets one for fake news and one for true news. In true news, there is 21417 news, and in fake news, there is 23481 news. I have inserted one label column zero for fake news and one for true news:</a:t>
            </a:r>
            <a:endParaRPr sz="2300">
              <a:latin typeface="Calibri"/>
              <a:ea typeface="Calibri"/>
              <a:cs typeface="Calibri"/>
              <a:sym typeface="Calibri"/>
            </a:endParaRPr>
          </a:p>
          <a:p>
            <a:pPr marL="914400" lvl="0" indent="-374650" algn="l" rtl="0">
              <a:lnSpc>
                <a:spcPct val="100000"/>
              </a:lnSpc>
              <a:spcBef>
                <a:spcPts val="1800"/>
              </a:spcBef>
              <a:spcAft>
                <a:spcPts val="0"/>
              </a:spcAft>
              <a:buSzPts val="2300"/>
              <a:buFont typeface="Calibri"/>
              <a:buChar char="●"/>
            </a:pPr>
            <a:r>
              <a:rPr lang="en-US" sz="2300">
                <a:latin typeface="Calibri"/>
                <a:ea typeface="Calibri"/>
                <a:cs typeface="Calibri"/>
                <a:sym typeface="Calibri"/>
              </a:rPr>
              <a:t>Title: Headlines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Text: Content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Subject: Subject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Date: Date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Label: News is True(1)/False(0)</a:t>
            </a:r>
            <a:endParaRPr sz="2300">
              <a:latin typeface="Calibri"/>
              <a:ea typeface="Calibri"/>
              <a:cs typeface="Calibri"/>
              <a:sym typeface="Calibri"/>
            </a:endParaRPr>
          </a:p>
          <a:p>
            <a:pPr marL="457200" lvl="0" indent="0" algn="l" rtl="0">
              <a:lnSpc>
                <a:spcPct val="90000"/>
              </a:lnSpc>
              <a:spcBef>
                <a:spcPts val="0"/>
              </a:spcBef>
              <a:spcAft>
                <a:spcPts val="1600"/>
              </a:spcAft>
              <a:buNone/>
            </a:pPr>
            <a:endParaRPr sz="1900"/>
          </a:p>
        </p:txBody>
      </p:sp>
      <p:sp>
        <p:nvSpPr>
          <p:cNvPr id="84" name="Google Shape;84;p2"/>
          <p:cNvSpPr/>
          <p:nvPr/>
        </p:nvSpPr>
        <p:spPr>
          <a:xfrm>
            <a:off x="1156851" y="2010758"/>
            <a:ext cx="457190"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idx="1"/>
          </p:nvPr>
        </p:nvSpPr>
        <p:spPr>
          <a:xfrm>
            <a:off x="751114" y="751114"/>
            <a:ext cx="10831286" cy="50618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sz="4800" b="1" u="sng" dirty="0">
                <a:latin typeface="+mj-lt"/>
                <a:cs typeface="Lucida Sans Unicode" panose="020B0602030504020204" pitchFamily="34" charset="0"/>
              </a:rPr>
              <a:t>Model Building Phase</a:t>
            </a:r>
            <a:endParaRPr sz="4800" b="1" dirty="0">
              <a:latin typeface="+mj-lt"/>
              <a:cs typeface="Lucida Sans Unicode" panose="020B0602030504020204" pitchFamily="34" charset="0"/>
            </a:endParaRPr>
          </a:p>
          <a:p>
            <a:pPr marL="228600" lvl="0" indent="-228600" algn="l" rtl="0">
              <a:lnSpc>
                <a:spcPct val="90000"/>
              </a:lnSpc>
              <a:spcBef>
                <a:spcPts val="1000"/>
              </a:spcBef>
              <a:spcAft>
                <a:spcPts val="0"/>
              </a:spcAft>
              <a:buClr>
                <a:schemeClr val="dk1"/>
              </a:buClr>
              <a:buSzPts val="2800"/>
              <a:buNone/>
            </a:pPr>
            <a:endParaRPr lang="en-US" dirty="0"/>
          </a:p>
          <a:p>
            <a:pPr marL="228600" lvl="0" indent="-228600" algn="l" rtl="0">
              <a:lnSpc>
                <a:spcPct val="90000"/>
              </a:lnSpc>
              <a:spcBef>
                <a:spcPts val="1000"/>
              </a:spcBef>
              <a:spcAft>
                <a:spcPts val="0"/>
              </a:spcAft>
              <a:buClr>
                <a:schemeClr val="dk1"/>
              </a:buClr>
              <a:buSzPts val="2800"/>
              <a:buNone/>
            </a:pPr>
            <a:r>
              <a:rPr lang="en-US" dirty="0"/>
              <a:t>After collecting the data, you need to build a machine learning model. Before model building do all data pre-processing steps. Try different models with different hyper parameters and select the best model. </a:t>
            </a:r>
            <a:endParaRPr dirty="0"/>
          </a:p>
          <a:p>
            <a:pPr marL="228600" lvl="0" indent="-228600" algn="l" rtl="0">
              <a:lnSpc>
                <a:spcPct val="90000"/>
              </a:lnSpc>
              <a:spcBef>
                <a:spcPts val="1000"/>
              </a:spcBef>
              <a:spcAft>
                <a:spcPts val="0"/>
              </a:spcAft>
              <a:buClr>
                <a:schemeClr val="dk1"/>
              </a:buClr>
              <a:buSzPts val="2800"/>
              <a:buNone/>
            </a:pPr>
            <a:r>
              <a:rPr lang="en-US" dirty="0"/>
              <a:t>Follow the complete life cycle of data science. Include all the steps like </a:t>
            </a:r>
            <a:endParaRPr dirty="0"/>
          </a:p>
          <a:p>
            <a:pPr marL="228600" lvl="0" indent="-228600" algn="l" rtl="0">
              <a:lnSpc>
                <a:spcPct val="90000"/>
              </a:lnSpc>
              <a:spcBef>
                <a:spcPts val="1000"/>
              </a:spcBef>
              <a:spcAft>
                <a:spcPts val="0"/>
              </a:spcAft>
              <a:buClr>
                <a:schemeClr val="dk1"/>
              </a:buClr>
              <a:buSzPts val="2800"/>
              <a:buNone/>
            </a:pPr>
            <a:r>
              <a:rPr lang="en-US" dirty="0"/>
              <a:t>1. Data Cleaning </a:t>
            </a:r>
            <a:endParaRPr dirty="0"/>
          </a:p>
          <a:p>
            <a:pPr marL="228600" lvl="0" indent="-228600" algn="l" rtl="0">
              <a:lnSpc>
                <a:spcPct val="90000"/>
              </a:lnSpc>
              <a:spcBef>
                <a:spcPts val="1000"/>
              </a:spcBef>
              <a:spcAft>
                <a:spcPts val="0"/>
              </a:spcAft>
              <a:buClr>
                <a:schemeClr val="dk1"/>
              </a:buClr>
              <a:buSzPts val="2800"/>
              <a:buNone/>
            </a:pPr>
            <a:r>
              <a:rPr lang="en-US" dirty="0"/>
              <a:t>2. Exploratory Data Analysis </a:t>
            </a:r>
            <a:endParaRPr dirty="0"/>
          </a:p>
          <a:p>
            <a:pPr marL="228600" lvl="0" indent="-228600" algn="l" rtl="0">
              <a:lnSpc>
                <a:spcPct val="90000"/>
              </a:lnSpc>
              <a:spcBef>
                <a:spcPts val="1000"/>
              </a:spcBef>
              <a:spcAft>
                <a:spcPts val="0"/>
              </a:spcAft>
              <a:buClr>
                <a:schemeClr val="dk1"/>
              </a:buClr>
              <a:buSzPts val="2800"/>
              <a:buNone/>
            </a:pPr>
            <a:r>
              <a:rPr lang="en-US" dirty="0"/>
              <a:t>3. Data Pre-processing </a:t>
            </a:r>
            <a:endParaRPr dirty="0"/>
          </a:p>
          <a:p>
            <a:pPr marL="228600" lvl="0" indent="-228600" algn="l" rtl="0">
              <a:lnSpc>
                <a:spcPct val="90000"/>
              </a:lnSpc>
              <a:spcBef>
                <a:spcPts val="1000"/>
              </a:spcBef>
              <a:spcAft>
                <a:spcPts val="0"/>
              </a:spcAft>
              <a:buClr>
                <a:schemeClr val="dk1"/>
              </a:buClr>
              <a:buSzPts val="2800"/>
              <a:buNone/>
            </a:pPr>
            <a:r>
              <a:rPr lang="en-US" dirty="0"/>
              <a:t>4. Model Building</a:t>
            </a:r>
            <a:endParaRPr dirty="0"/>
          </a:p>
          <a:p>
            <a:pPr marL="228600" lvl="0" indent="-228600" algn="l" rtl="0">
              <a:lnSpc>
                <a:spcPct val="90000"/>
              </a:lnSpc>
              <a:spcBef>
                <a:spcPts val="1000"/>
              </a:spcBef>
              <a:spcAft>
                <a:spcPts val="0"/>
              </a:spcAft>
              <a:buClr>
                <a:schemeClr val="dk1"/>
              </a:buClr>
              <a:buSzPts val="2800"/>
              <a:buNone/>
            </a:pPr>
            <a:r>
              <a:rPr lang="en-US" dirty="0"/>
              <a:t>5. Model Evaluation </a:t>
            </a:r>
            <a:endParaRPr dirty="0"/>
          </a:p>
          <a:p>
            <a:pPr marL="228600" lvl="0" indent="-228600" algn="l" rtl="0">
              <a:lnSpc>
                <a:spcPct val="90000"/>
              </a:lnSpc>
              <a:spcBef>
                <a:spcPts val="1000"/>
              </a:spcBef>
              <a:spcAft>
                <a:spcPts val="0"/>
              </a:spcAft>
              <a:buClr>
                <a:schemeClr val="dk1"/>
              </a:buClr>
              <a:buSzPts val="2800"/>
              <a:buNone/>
            </a:pPr>
            <a:r>
              <a:rPr lang="en-US" dirty="0"/>
              <a:t>6. Selecting the best model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EXPLORATORY DATA ANALYSIS</a:t>
            </a:r>
            <a:endParaRPr dirty="0"/>
          </a:p>
        </p:txBody>
      </p:sp>
      <p:grpSp>
        <p:nvGrpSpPr>
          <p:cNvPr id="96" name="Google Shape;96;p4"/>
          <p:cNvGrpSpPr/>
          <p:nvPr/>
        </p:nvGrpSpPr>
        <p:grpSpPr>
          <a:xfrm>
            <a:off x="913968" y="2403794"/>
            <a:ext cx="10364063" cy="3195000"/>
            <a:chOff x="75768" y="578169"/>
            <a:chExt cx="10364063" cy="3195000"/>
          </a:xfrm>
        </p:grpSpPr>
        <p:sp>
          <p:nvSpPr>
            <p:cNvPr id="97" name="Google Shape;97;p4"/>
            <p:cNvSpPr/>
            <p:nvPr/>
          </p:nvSpPr>
          <p:spPr>
            <a:xfrm>
              <a:off x="679050"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081237" y="980356"/>
              <a:ext cx="1082812" cy="1082812"/>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75768"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txBox="1"/>
            <p:nvPr/>
          </p:nvSpPr>
          <p:spPr>
            <a:xfrm>
              <a:off x="75768"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dirty="0">
                  <a:solidFill>
                    <a:schemeClr val="dk1"/>
                  </a:solidFill>
                  <a:latin typeface="Calibri"/>
                  <a:ea typeface="Calibri"/>
                  <a:cs typeface="Calibri"/>
                  <a:sym typeface="Calibri"/>
                </a:rPr>
                <a:t>SHAPE OF THE DATASET</a:t>
              </a:r>
              <a:endParaRPr dirty="0"/>
            </a:p>
          </p:txBody>
        </p:sp>
        <p:sp>
          <p:nvSpPr>
            <p:cNvPr id="101" name="Google Shape;101;p4"/>
            <p:cNvSpPr/>
            <p:nvPr/>
          </p:nvSpPr>
          <p:spPr>
            <a:xfrm>
              <a:off x="4314206"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716393" y="980356"/>
              <a:ext cx="1082812" cy="1082812"/>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710925"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txBox="1"/>
            <p:nvPr/>
          </p:nvSpPr>
          <p:spPr>
            <a:xfrm>
              <a:off x="3710925"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dirty="0">
                  <a:solidFill>
                    <a:schemeClr val="dk1"/>
                  </a:solidFill>
                  <a:latin typeface="Calibri"/>
                  <a:ea typeface="Calibri"/>
                  <a:cs typeface="Calibri"/>
                  <a:sym typeface="Calibri"/>
                </a:rPr>
                <a:t>INFORMATION OF THE DATASET</a:t>
              </a:r>
              <a:endParaRPr dirty="0"/>
            </a:p>
          </p:txBody>
        </p:sp>
        <p:sp>
          <p:nvSpPr>
            <p:cNvPr id="105" name="Google Shape;105;p4"/>
            <p:cNvSpPr/>
            <p:nvPr/>
          </p:nvSpPr>
          <p:spPr>
            <a:xfrm>
              <a:off x="7949362"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8351550" y="980356"/>
              <a:ext cx="1082812" cy="1082812"/>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7346081"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p:nvPr/>
          </p:nvSpPr>
          <p:spPr>
            <a:xfrm>
              <a:off x="7346080"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dirty="0">
                  <a:solidFill>
                    <a:schemeClr val="dk1"/>
                  </a:solidFill>
                  <a:latin typeface="Calibri"/>
                  <a:ea typeface="Calibri"/>
                  <a:cs typeface="Calibri"/>
                  <a:sym typeface="Calibri"/>
                </a:rPr>
                <a:t>DATA CLEANING</a:t>
              </a: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4" name="Google Shape;114;p5"/>
          <p:cNvSpPr txBox="1">
            <a:spLocks noGrp="1"/>
          </p:cNvSpPr>
          <p:nvPr>
            <p:ph type="title"/>
          </p:nvPr>
        </p:nvSpPr>
        <p:spPr>
          <a:xfrm>
            <a:off x="838200" y="184805"/>
            <a:ext cx="10515600" cy="1505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200"/>
              <a:buFont typeface="Calibri"/>
              <a:buNone/>
            </a:pPr>
            <a:r>
              <a:rPr lang="en-US" sz="5200" b="1" u="sng">
                <a:solidFill>
                  <a:schemeClr val="dk1"/>
                </a:solidFill>
                <a:latin typeface="Calibri"/>
                <a:ea typeface="Calibri"/>
                <a:cs typeface="Calibri"/>
                <a:sym typeface="Calibri"/>
              </a:rPr>
              <a:t>Descriptive Statistic:</a:t>
            </a:r>
            <a:endParaRPr/>
          </a:p>
        </p:txBody>
      </p:sp>
      <p:pic>
        <p:nvPicPr>
          <p:cNvPr id="115" name="Google Shape;115;p5"/>
          <p:cNvPicPr preferRelativeResize="0"/>
          <p:nvPr/>
        </p:nvPicPr>
        <p:blipFill>
          <a:blip r:embed="rId3">
            <a:alphaModFix/>
          </a:blip>
          <a:stretch>
            <a:fillRect/>
          </a:stretch>
        </p:blipFill>
        <p:spPr>
          <a:xfrm>
            <a:off x="3851968" y="2213203"/>
            <a:ext cx="5030775" cy="36433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6"/>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6"/>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a:buNone/>
            </a:pPr>
            <a:r>
              <a:rPr lang="en-US" sz="3200" b="1" u="sng" dirty="0">
                <a:solidFill>
                  <a:schemeClr val="lt1"/>
                </a:solidFill>
                <a:latin typeface="Calibri"/>
                <a:ea typeface="Calibri"/>
                <a:cs typeface="Calibri"/>
                <a:sym typeface="Calibri"/>
              </a:rPr>
              <a:t>Information of dataset</a:t>
            </a:r>
            <a:endParaRPr dirty="0"/>
          </a:p>
        </p:txBody>
      </p:sp>
      <p:pic>
        <p:nvPicPr>
          <p:cNvPr id="122" name="Google Shape;122;p6"/>
          <p:cNvPicPr preferRelativeResize="0"/>
          <p:nvPr/>
        </p:nvPicPr>
        <p:blipFill>
          <a:blip r:embed="rId3">
            <a:alphaModFix/>
          </a:blip>
          <a:stretch>
            <a:fillRect/>
          </a:stretch>
        </p:blipFill>
        <p:spPr>
          <a:xfrm>
            <a:off x="3957124" y="2046513"/>
            <a:ext cx="4120075" cy="37555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7"/>
          <p:cNvSpPr/>
          <p:nvPr/>
        </p:nvSpPr>
        <p:spPr>
          <a:xfrm>
            <a:off x="317636" y="4577975"/>
            <a:ext cx="11482938" cy="1899827"/>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7"/>
          <p:cNvSpPr txBox="1">
            <a:spLocks noGrp="1"/>
          </p:cNvSpPr>
          <p:nvPr>
            <p:ph type="title"/>
          </p:nvPr>
        </p:nvSpPr>
        <p:spPr>
          <a:xfrm>
            <a:off x="607325" y="4741948"/>
            <a:ext cx="10825663" cy="86203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u="sng">
                <a:solidFill>
                  <a:srgbClr val="FFFFFF"/>
                </a:solidFill>
                <a:latin typeface="Calibri"/>
                <a:ea typeface="Calibri"/>
                <a:cs typeface="Calibri"/>
                <a:sym typeface="Calibri"/>
              </a:rPr>
              <a:t>Visualization</a:t>
            </a:r>
            <a:endParaRPr sz="4000">
              <a:solidFill>
                <a:srgbClr val="FFFFFF"/>
              </a:solidFill>
              <a:latin typeface="Calibri"/>
              <a:ea typeface="Calibri"/>
              <a:cs typeface="Calibri"/>
              <a:sym typeface="Calibri"/>
            </a:endParaRPr>
          </a:p>
        </p:txBody>
      </p:sp>
      <p:cxnSp>
        <p:nvCxnSpPr>
          <p:cNvPr id="129" name="Google Shape;129;p7"/>
          <p:cNvCxnSpPr/>
          <p:nvPr/>
        </p:nvCxnSpPr>
        <p:spPr>
          <a:xfrm>
            <a:off x="727963" y="5694097"/>
            <a:ext cx="9144000" cy="0"/>
          </a:xfrm>
          <a:prstGeom prst="straightConnector1">
            <a:avLst/>
          </a:prstGeom>
          <a:noFill/>
          <a:ln w="15875" cap="flat" cmpd="sng">
            <a:solidFill>
              <a:srgbClr val="D9D9D9"/>
            </a:solidFill>
            <a:prstDash val="solid"/>
            <a:miter lim="800000"/>
            <a:headEnd type="none" w="sm" len="sm"/>
            <a:tailEnd type="none" w="sm" len="sm"/>
          </a:ln>
        </p:spPr>
      </p:cxnSp>
      <p:pic>
        <p:nvPicPr>
          <p:cNvPr id="130" name="Google Shape;130;p7"/>
          <p:cNvPicPr preferRelativeResize="0"/>
          <p:nvPr/>
        </p:nvPicPr>
        <p:blipFill>
          <a:blip r:embed="rId3">
            <a:alphaModFix/>
          </a:blip>
          <a:stretch>
            <a:fillRect/>
          </a:stretch>
        </p:blipFill>
        <p:spPr>
          <a:xfrm>
            <a:off x="259175" y="484600"/>
            <a:ext cx="5562125" cy="3810525"/>
          </a:xfrm>
          <a:prstGeom prst="rect">
            <a:avLst/>
          </a:prstGeom>
          <a:noFill/>
          <a:ln>
            <a:noFill/>
          </a:ln>
        </p:spPr>
      </p:pic>
      <p:pic>
        <p:nvPicPr>
          <p:cNvPr id="131" name="Google Shape;131;p7"/>
          <p:cNvPicPr preferRelativeResize="0"/>
          <p:nvPr/>
        </p:nvPicPr>
        <p:blipFill>
          <a:blip r:embed="rId4">
            <a:alphaModFix/>
          </a:blip>
          <a:stretch>
            <a:fillRect/>
          </a:stretch>
        </p:blipFill>
        <p:spPr>
          <a:xfrm>
            <a:off x="6705975" y="739675"/>
            <a:ext cx="5094600" cy="349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1373582" y="347595"/>
            <a:ext cx="9603275" cy="10492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78571"/>
              <a:buFont typeface="Calibri"/>
              <a:buNone/>
            </a:pPr>
            <a:r>
              <a:rPr lang="en-US" b="1" u="sng" dirty="0"/>
              <a:t>Natural Language Processing (NLP)</a:t>
            </a:r>
            <a:endParaRPr u="sng" dirty="0"/>
          </a:p>
          <a:p>
            <a:pPr marL="0" lvl="0" indent="0" algn="l" rtl="0">
              <a:lnSpc>
                <a:spcPct val="90000"/>
              </a:lnSpc>
              <a:spcBef>
                <a:spcPts val="0"/>
              </a:spcBef>
              <a:spcAft>
                <a:spcPts val="0"/>
              </a:spcAft>
              <a:buClr>
                <a:schemeClr val="dk1"/>
              </a:buClr>
              <a:buSzPct val="78571"/>
              <a:buFont typeface="Calibri"/>
              <a:buNone/>
            </a:pPr>
            <a:r>
              <a:rPr lang="en-US" b="1" u="sng" dirty="0"/>
              <a:t>Data Preprocessing</a:t>
            </a:r>
            <a:endParaRPr u="sng" dirty="0"/>
          </a:p>
        </p:txBody>
      </p:sp>
      <p:grpSp>
        <p:nvGrpSpPr>
          <p:cNvPr id="137" name="Google Shape;137;p8"/>
          <p:cNvGrpSpPr/>
          <p:nvPr/>
        </p:nvGrpSpPr>
        <p:grpSpPr>
          <a:xfrm>
            <a:off x="1510004" y="2012620"/>
            <a:ext cx="9387651" cy="3822123"/>
            <a:chOff x="671804" y="89"/>
            <a:chExt cx="9387651" cy="4523686"/>
          </a:xfrm>
        </p:grpSpPr>
        <p:sp>
          <p:nvSpPr>
            <p:cNvPr id="138" name="Google Shape;138;p8"/>
            <p:cNvSpPr/>
            <p:nvPr/>
          </p:nvSpPr>
          <p:spPr>
            <a:xfrm>
              <a:off x="2671635"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txBox="1"/>
            <p:nvPr/>
          </p:nvSpPr>
          <p:spPr>
            <a:xfrm>
              <a:off x="2875013"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0" name="Google Shape;140;p8"/>
            <p:cNvSpPr/>
            <p:nvPr/>
          </p:nvSpPr>
          <p:spPr>
            <a:xfrm>
              <a:off x="67180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txBox="1"/>
            <p:nvPr/>
          </p:nvSpPr>
          <p:spPr>
            <a:xfrm>
              <a:off x="67180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Stopwords</a:t>
              </a:r>
              <a:endParaRPr/>
            </a:p>
          </p:txBody>
        </p:sp>
        <p:sp>
          <p:nvSpPr>
            <p:cNvPr id="142" name="Google Shape;142;p8"/>
            <p:cNvSpPr/>
            <p:nvPr/>
          </p:nvSpPr>
          <p:spPr>
            <a:xfrm>
              <a:off x="5133642"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txBox="1"/>
            <p:nvPr/>
          </p:nvSpPr>
          <p:spPr>
            <a:xfrm>
              <a:off x="5337020"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4" name="Google Shape;144;p8"/>
            <p:cNvSpPr/>
            <p:nvPr/>
          </p:nvSpPr>
          <p:spPr>
            <a:xfrm>
              <a:off x="3133810"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p:nvPr/>
          </p:nvSpPr>
          <p:spPr>
            <a:xfrm>
              <a:off x="3133810"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Punkt</a:t>
              </a:r>
              <a:endParaRPr/>
            </a:p>
          </p:txBody>
        </p:sp>
        <p:sp>
          <p:nvSpPr>
            <p:cNvPr id="146" name="Google Shape;146;p8"/>
            <p:cNvSpPr/>
            <p:nvPr/>
          </p:nvSpPr>
          <p:spPr>
            <a:xfrm>
              <a:off x="7595649"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txBox="1"/>
            <p:nvPr/>
          </p:nvSpPr>
          <p:spPr>
            <a:xfrm>
              <a:off x="7799027"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8" name="Google Shape;148;p8"/>
            <p:cNvSpPr/>
            <p:nvPr/>
          </p:nvSpPr>
          <p:spPr>
            <a:xfrm>
              <a:off x="5595817"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txBox="1"/>
            <p:nvPr/>
          </p:nvSpPr>
          <p:spPr>
            <a:xfrm>
              <a:off x="5595817"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wordnet</a:t>
              </a:r>
              <a:endParaRPr/>
            </a:p>
          </p:txBody>
        </p:sp>
        <p:sp>
          <p:nvSpPr>
            <p:cNvPr id="150" name="Google Shape;150;p8"/>
            <p:cNvSpPr/>
            <p:nvPr/>
          </p:nvSpPr>
          <p:spPr>
            <a:xfrm>
              <a:off x="1672619" y="1199268"/>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txBox="1"/>
            <p:nvPr/>
          </p:nvSpPr>
          <p:spPr>
            <a:xfrm>
              <a:off x="5180621" y="1411854"/>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52" name="Google Shape;152;p8"/>
            <p:cNvSpPr/>
            <p:nvPr/>
          </p:nvSpPr>
          <p:spPr>
            <a:xfrm>
              <a:off x="805782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txBox="1"/>
            <p:nvPr/>
          </p:nvSpPr>
          <p:spPr>
            <a:xfrm>
              <a:off x="805782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Converting to lower case</a:t>
              </a:r>
              <a:endParaRPr sz="2300">
                <a:solidFill>
                  <a:schemeClr val="lt1"/>
                </a:solidFill>
                <a:latin typeface="Calibri"/>
                <a:ea typeface="Calibri"/>
                <a:cs typeface="Calibri"/>
                <a:sym typeface="Calibri"/>
              </a:endParaRPr>
            </a:p>
          </p:txBody>
        </p:sp>
        <p:sp>
          <p:nvSpPr>
            <p:cNvPr id="154" name="Google Shape;154;p8"/>
            <p:cNvSpPr/>
            <p:nvPr/>
          </p:nvSpPr>
          <p:spPr>
            <a:xfrm>
              <a:off x="2671635"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txBox="1"/>
            <p:nvPr/>
          </p:nvSpPr>
          <p:spPr>
            <a:xfrm>
              <a:off x="2875013"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56" name="Google Shape;156;p8"/>
            <p:cNvSpPr/>
            <p:nvPr/>
          </p:nvSpPr>
          <p:spPr>
            <a:xfrm>
              <a:off x="67180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txBox="1"/>
            <p:nvPr/>
          </p:nvSpPr>
          <p:spPr>
            <a:xfrm>
              <a:off x="67180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the URL's</a:t>
              </a:r>
              <a:endParaRPr sz="2300" b="1">
                <a:solidFill>
                  <a:schemeClr val="lt1"/>
                </a:solidFill>
                <a:latin typeface="Calibri"/>
                <a:ea typeface="Calibri"/>
                <a:cs typeface="Calibri"/>
                <a:sym typeface="Calibri"/>
              </a:endParaRPr>
            </a:p>
          </p:txBody>
        </p:sp>
        <p:sp>
          <p:nvSpPr>
            <p:cNvPr id="158" name="Google Shape;158;p8"/>
            <p:cNvSpPr/>
            <p:nvPr/>
          </p:nvSpPr>
          <p:spPr>
            <a:xfrm>
              <a:off x="5133642"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txBox="1"/>
            <p:nvPr/>
          </p:nvSpPr>
          <p:spPr>
            <a:xfrm>
              <a:off x="5337020"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0" name="Google Shape;160;p8"/>
            <p:cNvSpPr/>
            <p:nvPr/>
          </p:nvSpPr>
          <p:spPr>
            <a:xfrm>
              <a:off x="3133810"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txBox="1"/>
            <p:nvPr/>
          </p:nvSpPr>
          <p:spPr>
            <a:xfrm>
              <a:off x="3133810"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the numbers</a:t>
              </a:r>
              <a:endParaRPr sz="2300" b="1">
                <a:solidFill>
                  <a:schemeClr val="lt1"/>
                </a:solidFill>
                <a:latin typeface="Calibri"/>
                <a:ea typeface="Calibri"/>
                <a:cs typeface="Calibri"/>
                <a:sym typeface="Calibri"/>
              </a:endParaRPr>
            </a:p>
          </p:txBody>
        </p:sp>
        <p:sp>
          <p:nvSpPr>
            <p:cNvPr id="162" name="Google Shape;162;p8"/>
            <p:cNvSpPr/>
            <p:nvPr/>
          </p:nvSpPr>
          <p:spPr>
            <a:xfrm>
              <a:off x="7595649"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txBox="1"/>
            <p:nvPr/>
          </p:nvSpPr>
          <p:spPr>
            <a:xfrm>
              <a:off x="7799027"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4" name="Google Shape;164;p8"/>
            <p:cNvSpPr/>
            <p:nvPr/>
          </p:nvSpPr>
          <p:spPr>
            <a:xfrm>
              <a:off x="5595817"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txBox="1"/>
            <p:nvPr/>
          </p:nvSpPr>
          <p:spPr>
            <a:xfrm>
              <a:off x="5595817"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Dealing with Punctuation</a:t>
              </a:r>
              <a:endParaRPr sz="2300">
                <a:solidFill>
                  <a:schemeClr val="lt1"/>
                </a:solidFill>
                <a:latin typeface="Calibri"/>
                <a:ea typeface="Calibri"/>
                <a:cs typeface="Calibri"/>
                <a:sym typeface="Calibri"/>
              </a:endParaRPr>
            </a:p>
          </p:txBody>
        </p:sp>
        <p:sp>
          <p:nvSpPr>
            <p:cNvPr id="166" name="Google Shape;166;p8"/>
            <p:cNvSpPr/>
            <p:nvPr/>
          </p:nvSpPr>
          <p:spPr>
            <a:xfrm>
              <a:off x="1672619" y="2860622"/>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txBox="1"/>
            <p:nvPr/>
          </p:nvSpPr>
          <p:spPr>
            <a:xfrm>
              <a:off x="5180621" y="3073208"/>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8" name="Google Shape;168;p8"/>
            <p:cNvSpPr/>
            <p:nvPr/>
          </p:nvSpPr>
          <p:spPr>
            <a:xfrm>
              <a:off x="805782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txBox="1"/>
            <p:nvPr/>
          </p:nvSpPr>
          <p:spPr>
            <a:xfrm>
              <a:off x="805782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Stop word</a:t>
              </a:r>
              <a:endParaRPr sz="2300" b="1">
                <a:solidFill>
                  <a:schemeClr val="lt1"/>
                </a:solidFill>
                <a:latin typeface="Calibri"/>
                <a:ea typeface="Calibri"/>
                <a:cs typeface="Calibri"/>
                <a:sym typeface="Calibri"/>
              </a:endParaRPr>
            </a:p>
          </p:txBody>
        </p:sp>
        <p:sp>
          <p:nvSpPr>
            <p:cNvPr id="170" name="Google Shape;170;p8"/>
            <p:cNvSpPr/>
            <p:nvPr/>
          </p:nvSpPr>
          <p:spPr>
            <a:xfrm>
              <a:off x="671804" y="3322797"/>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txBox="1"/>
            <p:nvPr/>
          </p:nvSpPr>
          <p:spPr>
            <a:xfrm>
              <a:off x="671804" y="3322797"/>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Applying Lemmatization</a:t>
              </a:r>
              <a:endParaRPr sz="2300" b="1">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20</TotalTime>
  <Words>408</Words>
  <Application>Microsoft Office PowerPoint</Application>
  <PresentationFormat>Widescreen</PresentationFormat>
  <Paragraphs>57</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Gill Sans MT</vt:lpstr>
      <vt:lpstr>Calibri</vt:lpstr>
      <vt:lpstr>Algerian</vt:lpstr>
      <vt:lpstr>Arial</vt:lpstr>
      <vt:lpstr>Gallery</vt:lpstr>
      <vt:lpstr>FAKE NEWS PROJECT </vt:lpstr>
      <vt:lpstr>Fake News CLASSIFICATION </vt:lpstr>
      <vt:lpstr>Data Set Description</vt:lpstr>
      <vt:lpstr>PowerPoint Presentation</vt:lpstr>
      <vt:lpstr>EXPLORATORY DATA ANALYSIS</vt:lpstr>
      <vt:lpstr>Descriptive Statistic:</vt:lpstr>
      <vt:lpstr>Information of dataset</vt:lpstr>
      <vt:lpstr>Visualization</vt:lpstr>
      <vt:lpstr>Natural Language Processing (NLP) Data Preprocessing</vt:lpstr>
      <vt:lpstr>Length before and after preprocessing</vt:lpstr>
      <vt:lpstr>Word Cloud</vt:lpstr>
      <vt:lpstr>Final Dataset</vt:lpstr>
      <vt:lpstr>Encoding TF-IDF Vectorizer</vt:lpstr>
      <vt:lpstr>Best Model, Parameters &amp; Score:</vt:lpstr>
      <vt:lpstr>Original VS Predicted</vt:lpstr>
      <vt:lpstr>Cross-Validation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dc:title>
  <dc:creator>Sarika Thorat</dc:creator>
  <cp:lastModifiedBy>Sarika Thorat</cp:lastModifiedBy>
  <cp:revision>3</cp:revision>
  <dcterms:created xsi:type="dcterms:W3CDTF">2022-08-19T21:28:11Z</dcterms:created>
  <dcterms:modified xsi:type="dcterms:W3CDTF">2022-12-27T13:56:38Z</dcterms:modified>
</cp:coreProperties>
</file>