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71"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Economica" panose="020B0604020202020204" charset="0"/>
      <p:regular r:id="rId23"/>
      <p:bold r:id="rId24"/>
      <p:italic r:id="rId25"/>
      <p:boldItalic r:id="rId26"/>
    </p:embeddedFont>
    <p:embeddedFont>
      <p:font typeface="Open Sans" panose="020B0606030504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hUwyxXpSbYnRxPbq/wXeDKVsSCb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g19a6f7844b2_0_61"/>
          <p:cNvSpPr/>
          <p:nvPr/>
        </p:nvSpPr>
        <p:spPr>
          <a:xfrm>
            <a:off x="3658683" y="1008933"/>
            <a:ext cx="1442131"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g19a6f7844b2_0_61"/>
          <p:cNvSpPr/>
          <p:nvPr/>
        </p:nvSpPr>
        <p:spPr>
          <a:xfrm rot="10800000">
            <a:off x="7091169" y="4355671"/>
            <a:ext cx="1442131"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g19a6f7844b2_0_61"/>
          <p:cNvSpPr txBox="1">
            <a:spLocks noGrp="1"/>
          </p:cNvSpPr>
          <p:nvPr>
            <p:ph type="ctrTitle"/>
          </p:nvPr>
        </p:nvSpPr>
        <p:spPr>
          <a:xfrm>
            <a:off x="4059600" y="1925674"/>
            <a:ext cx="4072800" cy="20496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5600"/>
              <a:buNone/>
              <a:defRPr/>
            </a:lvl1pPr>
            <a:lvl2pPr lvl="1" algn="ctr">
              <a:spcBef>
                <a:spcPts val="0"/>
              </a:spcBef>
              <a:spcAft>
                <a:spcPts val="0"/>
              </a:spcAft>
              <a:buSzPts val="5600"/>
              <a:buNone/>
              <a:defRPr/>
            </a:lvl2pPr>
            <a:lvl3pPr lvl="2" algn="ctr">
              <a:spcBef>
                <a:spcPts val="0"/>
              </a:spcBef>
              <a:spcAft>
                <a:spcPts val="0"/>
              </a:spcAft>
              <a:buSzPts val="5600"/>
              <a:buNone/>
              <a:defRPr/>
            </a:lvl3pPr>
            <a:lvl4pPr lvl="3" algn="ctr">
              <a:spcBef>
                <a:spcPts val="0"/>
              </a:spcBef>
              <a:spcAft>
                <a:spcPts val="0"/>
              </a:spcAft>
              <a:buSzPts val="5600"/>
              <a:buNone/>
              <a:defRPr/>
            </a:lvl4pPr>
            <a:lvl5pPr lvl="4" algn="ctr">
              <a:spcBef>
                <a:spcPts val="0"/>
              </a:spcBef>
              <a:spcAft>
                <a:spcPts val="0"/>
              </a:spcAft>
              <a:buSzPts val="5600"/>
              <a:buNone/>
              <a:defRPr/>
            </a:lvl5pPr>
            <a:lvl6pPr lvl="5" algn="ctr">
              <a:spcBef>
                <a:spcPts val="0"/>
              </a:spcBef>
              <a:spcAft>
                <a:spcPts val="0"/>
              </a:spcAft>
              <a:buSzPts val="5600"/>
              <a:buNone/>
              <a:defRPr/>
            </a:lvl6pPr>
            <a:lvl7pPr lvl="6" algn="ctr">
              <a:spcBef>
                <a:spcPts val="0"/>
              </a:spcBef>
              <a:spcAft>
                <a:spcPts val="0"/>
              </a:spcAft>
              <a:buSzPts val="5600"/>
              <a:buNone/>
              <a:defRPr/>
            </a:lvl7pPr>
            <a:lvl8pPr lvl="7" algn="ctr">
              <a:spcBef>
                <a:spcPts val="0"/>
              </a:spcBef>
              <a:spcAft>
                <a:spcPts val="0"/>
              </a:spcAft>
              <a:buSzPts val="5600"/>
              <a:buNone/>
              <a:defRPr/>
            </a:lvl8pPr>
            <a:lvl9pPr lvl="8" algn="ctr">
              <a:spcBef>
                <a:spcPts val="0"/>
              </a:spcBef>
              <a:spcAft>
                <a:spcPts val="0"/>
              </a:spcAft>
              <a:buSzPts val="5600"/>
              <a:buNone/>
              <a:defRPr/>
            </a:lvl9pPr>
          </a:lstStyle>
          <a:p>
            <a:endParaRPr/>
          </a:p>
        </p:txBody>
      </p:sp>
      <p:sp>
        <p:nvSpPr>
          <p:cNvPr id="13" name="Google Shape;13;g19a6f7844b2_0_61"/>
          <p:cNvSpPr txBox="1">
            <a:spLocks noGrp="1"/>
          </p:cNvSpPr>
          <p:nvPr>
            <p:ph type="subTitle" idx="1"/>
          </p:nvPr>
        </p:nvSpPr>
        <p:spPr>
          <a:xfrm>
            <a:off x="4059600" y="4155440"/>
            <a:ext cx="4072800" cy="9351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2800"/>
              <a:buFont typeface="Economica"/>
              <a:buNone/>
              <a:defRPr sz="2800">
                <a:latin typeface="Economica"/>
                <a:ea typeface="Economica"/>
                <a:cs typeface="Economica"/>
                <a:sym typeface="Economica"/>
              </a:defRPr>
            </a:lvl1pPr>
            <a:lvl2pPr lvl="1" algn="ctr">
              <a:lnSpc>
                <a:spcPct val="100000"/>
              </a:lnSpc>
              <a:spcBef>
                <a:spcPts val="0"/>
              </a:spcBef>
              <a:spcAft>
                <a:spcPts val="0"/>
              </a:spcAft>
              <a:buSzPts val="2800"/>
              <a:buFont typeface="Economica"/>
              <a:buNone/>
              <a:defRPr sz="2800">
                <a:latin typeface="Economica"/>
                <a:ea typeface="Economica"/>
                <a:cs typeface="Economica"/>
                <a:sym typeface="Economica"/>
              </a:defRPr>
            </a:lvl2pPr>
            <a:lvl3pPr lvl="2" algn="ctr">
              <a:lnSpc>
                <a:spcPct val="100000"/>
              </a:lnSpc>
              <a:spcBef>
                <a:spcPts val="0"/>
              </a:spcBef>
              <a:spcAft>
                <a:spcPts val="0"/>
              </a:spcAft>
              <a:buSzPts val="2800"/>
              <a:buFont typeface="Economica"/>
              <a:buNone/>
              <a:defRPr sz="2800">
                <a:latin typeface="Economica"/>
                <a:ea typeface="Economica"/>
                <a:cs typeface="Economica"/>
                <a:sym typeface="Economica"/>
              </a:defRPr>
            </a:lvl3pPr>
            <a:lvl4pPr lvl="3" algn="ctr">
              <a:lnSpc>
                <a:spcPct val="100000"/>
              </a:lnSpc>
              <a:spcBef>
                <a:spcPts val="0"/>
              </a:spcBef>
              <a:spcAft>
                <a:spcPts val="0"/>
              </a:spcAft>
              <a:buSzPts val="2800"/>
              <a:buFont typeface="Economica"/>
              <a:buNone/>
              <a:defRPr sz="2800">
                <a:latin typeface="Economica"/>
                <a:ea typeface="Economica"/>
                <a:cs typeface="Economica"/>
                <a:sym typeface="Economica"/>
              </a:defRPr>
            </a:lvl4pPr>
            <a:lvl5pPr lvl="4" algn="ctr">
              <a:lnSpc>
                <a:spcPct val="100000"/>
              </a:lnSpc>
              <a:spcBef>
                <a:spcPts val="0"/>
              </a:spcBef>
              <a:spcAft>
                <a:spcPts val="0"/>
              </a:spcAft>
              <a:buSzPts val="2800"/>
              <a:buFont typeface="Economica"/>
              <a:buNone/>
              <a:defRPr sz="2800">
                <a:latin typeface="Economica"/>
                <a:ea typeface="Economica"/>
                <a:cs typeface="Economica"/>
                <a:sym typeface="Economica"/>
              </a:defRPr>
            </a:lvl5pPr>
            <a:lvl6pPr lvl="5" algn="ctr">
              <a:lnSpc>
                <a:spcPct val="100000"/>
              </a:lnSpc>
              <a:spcBef>
                <a:spcPts val="0"/>
              </a:spcBef>
              <a:spcAft>
                <a:spcPts val="0"/>
              </a:spcAft>
              <a:buSzPts val="2800"/>
              <a:buFont typeface="Economica"/>
              <a:buNone/>
              <a:defRPr sz="2800">
                <a:latin typeface="Economica"/>
                <a:ea typeface="Economica"/>
                <a:cs typeface="Economica"/>
                <a:sym typeface="Economica"/>
              </a:defRPr>
            </a:lvl6pPr>
            <a:lvl7pPr lvl="6" algn="ctr">
              <a:lnSpc>
                <a:spcPct val="100000"/>
              </a:lnSpc>
              <a:spcBef>
                <a:spcPts val="0"/>
              </a:spcBef>
              <a:spcAft>
                <a:spcPts val="0"/>
              </a:spcAft>
              <a:buSzPts val="2800"/>
              <a:buFont typeface="Economica"/>
              <a:buNone/>
              <a:defRPr sz="2800">
                <a:latin typeface="Economica"/>
                <a:ea typeface="Economica"/>
                <a:cs typeface="Economica"/>
                <a:sym typeface="Economica"/>
              </a:defRPr>
            </a:lvl7pPr>
            <a:lvl8pPr lvl="7" algn="ctr">
              <a:lnSpc>
                <a:spcPct val="100000"/>
              </a:lnSpc>
              <a:spcBef>
                <a:spcPts val="0"/>
              </a:spcBef>
              <a:spcAft>
                <a:spcPts val="0"/>
              </a:spcAft>
              <a:buSzPts val="2800"/>
              <a:buFont typeface="Economica"/>
              <a:buNone/>
              <a:defRPr sz="2800">
                <a:latin typeface="Economica"/>
                <a:ea typeface="Economica"/>
                <a:cs typeface="Economica"/>
                <a:sym typeface="Economica"/>
              </a:defRPr>
            </a:lvl8pPr>
            <a:lvl9pPr lvl="8" algn="ctr">
              <a:lnSpc>
                <a:spcPct val="100000"/>
              </a:lnSpc>
              <a:spcBef>
                <a:spcPts val="0"/>
              </a:spcBef>
              <a:spcAft>
                <a:spcPts val="0"/>
              </a:spcAft>
              <a:buSzPts val="2800"/>
              <a:buFont typeface="Economica"/>
              <a:buNone/>
              <a:defRPr sz="2800">
                <a:latin typeface="Economica"/>
                <a:ea typeface="Economica"/>
                <a:cs typeface="Economica"/>
                <a:sym typeface="Economica"/>
              </a:defRPr>
            </a:lvl9pPr>
          </a:lstStyle>
          <a:p>
            <a:endParaRPr/>
          </a:p>
        </p:txBody>
      </p:sp>
      <p:sp>
        <p:nvSpPr>
          <p:cNvPr id="14" name="Google Shape;14;g19a6f7844b2_0_6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g19a6f7844b2_0_103"/>
          <p:cNvSpPr/>
          <p:nvPr/>
        </p:nvSpPr>
        <p:spPr>
          <a:xfrm>
            <a:off x="0" y="6727600"/>
            <a:ext cx="12192000" cy="1305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3" name="Google Shape;53;g19a6f7844b2_0_103"/>
          <p:cNvSpPr txBox="1">
            <a:spLocks noGrp="1"/>
          </p:cNvSpPr>
          <p:nvPr>
            <p:ph type="title" hasCustomPrompt="1"/>
          </p:nvPr>
        </p:nvSpPr>
        <p:spPr>
          <a:xfrm>
            <a:off x="415600" y="1276167"/>
            <a:ext cx="11360700" cy="2838300"/>
          </a:xfrm>
          <a:prstGeom prst="rect">
            <a:avLst/>
          </a:prstGeom>
        </p:spPr>
        <p:txBody>
          <a:bodyPr spcFirstLastPara="1" wrap="square" lIns="121900" tIns="121900" rIns="121900" bIns="121900" anchor="ctr" anchorCtr="0">
            <a:normAutofit/>
          </a:bodyPr>
          <a:lstStyle>
            <a:lvl1pPr lvl="0" algn="ctr">
              <a:spcBef>
                <a:spcPts val="0"/>
              </a:spcBef>
              <a:spcAft>
                <a:spcPts val="0"/>
              </a:spcAft>
              <a:buClr>
                <a:schemeClr val="lt2"/>
              </a:buClr>
              <a:buSzPts val="21300"/>
              <a:buNone/>
              <a:defRPr sz="21300">
                <a:solidFill>
                  <a:schemeClr val="lt2"/>
                </a:solidFill>
              </a:defRPr>
            </a:lvl1pPr>
            <a:lvl2pPr lvl="1" algn="ctr">
              <a:spcBef>
                <a:spcPts val="0"/>
              </a:spcBef>
              <a:spcAft>
                <a:spcPts val="0"/>
              </a:spcAft>
              <a:buClr>
                <a:schemeClr val="lt2"/>
              </a:buClr>
              <a:buSzPts val="21300"/>
              <a:buNone/>
              <a:defRPr sz="21300">
                <a:solidFill>
                  <a:schemeClr val="lt2"/>
                </a:solidFill>
              </a:defRPr>
            </a:lvl2pPr>
            <a:lvl3pPr lvl="2" algn="ctr">
              <a:spcBef>
                <a:spcPts val="0"/>
              </a:spcBef>
              <a:spcAft>
                <a:spcPts val="0"/>
              </a:spcAft>
              <a:buClr>
                <a:schemeClr val="lt2"/>
              </a:buClr>
              <a:buSzPts val="21300"/>
              <a:buNone/>
              <a:defRPr sz="21300">
                <a:solidFill>
                  <a:schemeClr val="lt2"/>
                </a:solidFill>
              </a:defRPr>
            </a:lvl3pPr>
            <a:lvl4pPr lvl="3" algn="ctr">
              <a:spcBef>
                <a:spcPts val="0"/>
              </a:spcBef>
              <a:spcAft>
                <a:spcPts val="0"/>
              </a:spcAft>
              <a:buClr>
                <a:schemeClr val="lt2"/>
              </a:buClr>
              <a:buSzPts val="21300"/>
              <a:buNone/>
              <a:defRPr sz="21300">
                <a:solidFill>
                  <a:schemeClr val="lt2"/>
                </a:solidFill>
              </a:defRPr>
            </a:lvl4pPr>
            <a:lvl5pPr lvl="4" algn="ctr">
              <a:spcBef>
                <a:spcPts val="0"/>
              </a:spcBef>
              <a:spcAft>
                <a:spcPts val="0"/>
              </a:spcAft>
              <a:buClr>
                <a:schemeClr val="lt2"/>
              </a:buClr>
              <a:buSzPts val="21300"/>
              <a:buNone/>
              <a:defRPr sz="21300">
                <a:solidFill>
                  <a:schemeClr val="lt2"/>
                </a:solidFill>
              </a:defRPr>
            </a:lvl5pPr>
            <a:lvl6pPr lvl="5" algn="ctr">
              <a:spcBef>
                <a:spcPts val="0"/>
              </a:spcBef>
              <a:spcAft>
                <a:spcPts val="0"/>
              </a:spcAft>
              <a:buClr>
                <a:schemeClr val="lt2"/>
              </a:buClr>
              <a:buSzPts val="21300"/>
              <a:buNone/>
              <a:defRPr sz="21300">
                <a:solidFill>
                  <a:schemeClr val="lt2"/>
                </a:solidFill>
              </a:defRPr>
            </a:lvl6pPr>
            <a:lvl7pPr lvl="6" algn="ctr">
              <a:spcBef>
                <a:spcPts val="0"/>
              </a:spcBef>
              <a:spcAft>
                <a:spcPts val="0"/>
              </a:spcAft>
              <a:buClr>
                <a:schemeClr val="lt2"/>
              </a:buClr>
              <a:buSzPts val="21300"/>
              <a:buNone/>
              <a:defRPr sz="21300">
                <a:solidFill>
                  <a:schemeClr val="lt2"/>
                </a:solidFill>
              </a:defRPr>
            </a:lvl7pPr>
            <a:lvl8pPr lvl="7" algn="ctr">
              <a:spcBef>
                <a:spcPts val="0"/>
              </a:spcBef>
              <a:spcAft>
                <a:spcPts val="0"/>
              </a:spcAft>
              <a:buClr>
                <a:schemeClr val="lt2"/>
              </a:buClr>
              <a:buSzPts val="21300"/>
              <a:buNone/>
              <a:defRPr sz="21300">
                <a:solidFill>
                  <a:schemeClr val="lt2"/>
                </a:solidFill>
              </a:defRPr>
            </a:lvl8pPr>
            <a:lvl9pPr lvl="8" algn="ctr">
              <a:spcBef>
                <a:spcPts val="0"/>
              </a:spcBef>
              <a:spcAft>
                <a:spcPts val="0"/>
              </a:spcAft>
              <a:buClr>
                <a:schemeClr val="lt2"/>
              </a:buClr>
              <a:buSzPts val="21300"/>
              <a:buNone/>
              <a:defRPr sz="21300">
                <a:solidFill>
                  <a:schemeClr val="lt2"/>
                </a:solidFill>
              </a:defRPr>
            </a:lvl9pPr>
          </a:lstStyle>
          <a:p>
            <a:r>
              <a:t>xx%</a:t>
            </a:r>
          </a:p>
        </p:txBody>
      </p:sp>
      <p:sp>
        <p:nvSpPr>
          <p:cNvPr id="54" name="Google Shape;54;g19a6f7844b2_0_103"/>
          <p:cNvSpPr txBox="1">
            <a:spLocks noGrp="1"/>
          </p:cNvSpPr>
          <p:nvPr>
            <p:ph type="body" idx="1"/>
          </p:nvPr>
        </p:nvSpPr>
        <p:spPr>
          <a:xfrm>
            <a:off x="415600" y="4216000"/>
            <a:ext cx="11360700" cy="14289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a:endParaRPr/>
          </a:p>
        </p:txBody>
      </p:sp>
      <p:sp>
        <p:nvSpPr>
          <p:cNvPr id="55" name="Google Shape;55;g19a6f7844b2_0_10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g19a6f7844b2_0_10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8"/>
        <p:cNvGrpSpPr/>
        <p:nvPr/>
      </p:nvGrpSpPr>
      <p:grpSpPr>
        <a:xfrm>
          <a:off x="0" y="0"/>
          <a:ext cx="0" cy="0"/>
          <a:chOff x="0" y="0"/>
          <a:chExt cx="0" cy="0"/>
        </a:xfrm>
      </p:grpSpPr>
      <p:sp>
        <p:nvSpPr>
          <p:cNvPr id="59" name="Google Shape;59;g19a6f7844b2_0_11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a:endParaRPr/>
          </a:p>
        </p:txBody>
      </p:sp>
      <p:sp>
        <p:nvSpPr>
          <p:cNvPr id="60" name="Google Shape;60;g19a6f7844b2_0_110"/>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1600"/>
              </a:spcBef>
              <a:spcAft>
                <a:spcPts val="0"/>
              </a:spcAft>
              <a:buClr>
                <a:schemeClr val="dk1"/>
              </a:buClr>
              <a:buSzPts val="1800"/>
              <a:buChar char="○"/>
              <a:defRPr/>
            </a:lvl2pPr>
            <a:lvl3pPr marL="1371600" lvl="2" indent="-342900" algn="l" rtl="0">
              <a:lnSpc>
                <a:spcPct val="90000"/>
              </a:lnSpc>
              <a:spcBef>
                <a:spcPts val="1600"/>
              </a:spcBef>
              <a:spcAft>
                <a:spcPts val="0"/>
              </a:spcAft>
              <a:buClr>
                <a:schemeClr val="dk1"/>
              </a:buClr>
              <a:buSzPts val="1800"/>
              <a:buChar char="■"/>
              <a:defRPr/>
            </a:lvl3pPr>
            <a:lvl4pPr marL="1828800" lvl="3" indent="-342900" algn="l" rtl="0">
              <a:lnSpc>
                <a:spcPct val="90000"/>
              </a:lnSpc>
              <a:spcBef>
                <a:spcPts val="1600"/>
              </a:spcBef>
              <a:spcAft>
                <a:spcPts val="0"/>
              </a:spcAft>
              <a:buClr>
                <a:schemeClr val="dk1"/>
              </a:buClr>
              <a:buSzPts val="1800"/>
              <a:buChar char="●"/>
              <a:defRPr/>
            </a:lvl4pPr>
            <a:lvl5pPr marL="2286000" lvl="4" indent="-342900" algn="l" rtl="0">
              <a:lnSpc>
                <a:spcPct val="90000"/>
              </a:lnSpc>
              <a:spcBef>
                <a:spcPts val="1600"/>
              </a:spcBef>
              <a:spcAft>
                <a:spcPts val="0"/>
              </a:spcAft>
              <a:buClr>
                <a:schemeClr val="dk1"/>
              </a:buClr>
              <a:buSzPts val="1800"/>
              <a:buChar char="○"/>
              <a:defRPr/>
            </a:lvl5pPr>
            <a:lvl6pPr marL="2743200" lvl="5" indent="-342900" algn="l" rtl="0">
              <a:lnSpc>
                <a:spcPct val="90000"/>
              </a:lnSpc>
              <a:spcBef>
                <a:spcPts val="1600"/>
              </a:spcBef>
              <a:spcAft>
                <a:spcPts val="0"/>
              </a:spcAft>
              <a:buClr>
                <a:schemeClr val="dk1"/>
              </a:buClr>
              <a:buSzPts val="1800"/>
              <a:buChar char="■"/>
              <a:defRPr/>
            </a:lvl6pPr>
            <a:lvl7pPr marL="3200400" lvl="6" indent="-342900" algn="l" rtl="0">
              <a:lnSpc>
                <a:spcPct val="90000"/>
              </a:lnSpc>
              <a:spcBef>
                <a:spcPts val="1600"/>
              </a:spcBef>
              <a:spcAft>
                <a:spcPts val="0"/>
              </a:spcAft>
              <a:buClr>
                <a:schemeClr val="dk1"/>
              </a:buClr>
              <a:buSzPts val="1800"/>
              <a:buChar char="●"/>
              <a:defRPr/>
            </a:lvl7pPr>
            <a:lvl8pPr marL="3657600" lvl="7" indent="-342900" algn="l" rtl="0">
              <a:lnSpc>
                <a:spcPct val="90000"/>
              </a:lnSpc>
              <a:spcBef>
                <a:spcPts val="16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a:endParaRPr/>
          </a:p>
        </p:txBody>
      </p:sp>
      <p:sp>
        <p:nvSpPr>
          <p:cNvPr id="61" name="Google Shape;61;g19a6f7844b2_0_11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g19a6f7844b2_0_11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g19a6f7844b2_0_11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g19a6f7844b2_0_67"/>
          <p:cNvSpPr/>
          <p:nvPr/>
        </p:nvSpPr>
        <p:spPr>
          <a:xfrm flipH="1">
            <a:off x="10127953" y="613633"/>
            <a:ext cx="1442131"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g19a6f7844b2_0_67"/>
          <p:cNvSpPr/>
          <p:nvPr/>
        </p:nvSpPr>
        <p:spPr>
          <a:xfrm rot="10800000" flipH="1">
            <a:off x="621900" y="4744471"/>
            <a:ext cx="1442131"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g19a6f7844b2_0_67"/>
          <p:cNvSpPr txBox="1">
            <a:spLocks noGrp="1"/>
          </p:cNvSpPr>
          <p:nvPr>
            <p:ph type="title"/>
          </p:nvPr>
        </p:nvSpPr>
        <p:spPr>
          <a:xfrm>
            <a:off x="1031600" y="2408600"/>
            <a:ext cx="10128900" cy="20409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5600"/>
              <a:buNone/>
              <a:defRPr/>
            </a:lvl1pPr>
            <a:lvl2pPr lvl="1" algn="ctr">
              <a:spcBef>
                <a:spcPts val="0"/>
              </a:spcBef>
              <a:spcAft>
                <a:spcPts val="0"/>
              </a:spcAft>
              <a:buSzPts val="5600"/>
              <a:buNone/>
              <a:defRPr/>
            </a:lvl2pPr>
            <a:lvl3pPr lvl="2" algn="ctr">
              <a:spcBef>
                <a:spcPts val="0"/>
              </a:spcBef>
              <a:spcAft>
                <a:spcPts val="0"/>
              </a:spcAft>
              <a:buSzPts val="5600"/>
              <a:buNone/>
              <a:defRPr/>
            </a:lvl3pPr>
            <a:lvl4pPr lvl="3" algn="ctr">
              <a:spcBef>
                <a:spcPts val="0"/>
              </a:spcBef>
              <a:spcAft>
                <a:spcPts val="0"/>
              </a:spcAft>
              <a:buSzPts val="5600"/>
              <a:buNone/>
              <a:defRPr/>
            </a:lvl4pPr>
            <a:lvl5pPr lvl="4" algn="ctr">
              <a:spcBef>
                <a:spcPts val="0"/>
              </a:spcBef>
              <a:spcAft>
                <a:spcPts val="0"/>
              </a:spcAft>
              <a:buSzPts val="5600"/>
              <a:buNone/>
              <a:defRPr/>
            </a:lvl5pPr>
            <a:lvl6pPr lvl="5" algn="ctr">
              <a:spcBef>
                <a:spcPts val="0"/>
              </a:spcBef>
              <a:spcAft>
                <a:spcPts val="0"/>
              </a:spcAft>
              <a:buSzPts val="5600"/>
              <a:buNone/>
              <a:defRPr/>
            </a:lvl6pPr>
            <a:lvl7pPr lvl="6" algn="ctr">
              <a:spcBef>
                <a:spcPts val="0"/>
              </a:spcBef>
              <a:spcAft>
                <a:spcPts val="0"/>
              </a:spcAft>
              <a:buSzPts val="5600"/>
              <a:buNone/>
              <a:defRPr/>
            </a:lvl7pPr>
            <a:lvl8pPr lvl="7" algn="ctr">
              <a:spcBef>
                <a:spcPts val="0"/>
              </a:spcBef>
              <a:spcAft>
                <a:spcPts val="0"/>
              </a:spcAft>
              <a:buSzPts val="5600"/>
              <a:buNone/>
              <a:defRPr/>
            </a:lvl8pPr>
            <a:lvl9pPr lvl="8" algn="ctr">
              <a:spcBef>
                <a:spcPts val="0"/>
              </a:spcBef>
              <a:spcAft>
                <a:spcPts val="0"/>
              </a:spcAft>
              <a:buSzPts val="5600"/>
              <a:buNone/>
              <a:defRPr/>
            </a:lvl9pPr>
          </a:lstStyle>
          <a:p>
            <a:endParaRPr/>
          </a:p>
        </p:txBody>
      </p:sp>
      <p:sp>
        <p:nvSpPr>
          <p:cNvPr id="19" name="Google Shape;19;g19a6f7844b2_0_6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19a6f7844b2_0_72"/>
          <p:cNvSpPr/>
          <p:nvPr/>
        </p:nvSpPr>
        <p:spPr>
          <a:xfrm>
            <a:off x="0" y="6727600"/>
            <a:ext cx="12192000" cy="1305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 name="Google Shape;22;g19a6f7844b2_0_72"/>
          <p:cNvSpPr txBox="1">
            <a:spLocks noGrp="1"/>
          </p:cNvSpPr>
          <p:nvPr>
            <p:ph type="title"/>
          </p:nvPr>
        </p:nvSpPr>
        <p:spPr>
          <a:xfrm>
            <a:off x="415600" y="421233"/>
            <a:ext cx="11360700" cy="1108500"/>
          </a:xfrm>
          <a:prstGeom prst="rect">
            <a:avLst/>
          </a:prstGeom>
        </p:spPr>
        <p:txBody>
          <a:bodyPr spcFirstLastPara="1" wrap="square" lIns="121900" tIns="121900" rIns="121900" bIns="121900" anchor="b" anchorCtr="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a:endParaRPr/>
          </a:p>
        </p:txBody>
      </p:sp>
      <p:sp>
        <p:nvSpPr>
          <p:cNvPr id="23" name="Google Shape;23;g19a6f7844b2_0_72"/>
          <p:cNvSpPr txBox="1">
            <a:spLocks noGrp="1"/>
          </p:cNvSpPr>
          <p:nvPr>
            <p:ph type="body" idx="1"/>
          </p:nvPr>
        </p:nvSpPr>
        <p:spPr>
          <a:xfrm>
            <a:off x="415600" y="1633633"/>
            <a:ext cx="11360700" cy="44721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24" name="Google Shape;24;g19a6f7844b2_0_7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g19a6f7844b2_0_77"/>
          <p:cNvSpPr txBox="1">
            <a:spLocks noGrp="1"/>
          </p:cNvSpPr>
          <p:nvPr>
            <p:ph type="title"/>
          </p:nvPr>
        </p:nvSpPr>
        <p:spPr>
          <a:xfrm>
            <a:off x="415600" y="421233"/>
            <a:ext cx="11360700" cy="1108500"/>
          </a:xfrm>
          <a:prstGeom prst="rect">
            <a:avLst/>
          </a:prstGeom>
        </p:spPr>
        <p:txBody>
          <a:bodyPr spcFirstLastPara="1" wrap="square" lIns="121900" tIns="121900" rIns="121900" bIns="121900" anchor="b" anchorCtr="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a:endParaRPr/>
          </a:p>
        </p:txBody>
      </p:sp>
      <p:sp>
        <p:nvSpPr>
          <p:cNvPr id="27" name="Google Shape;27;g19a6f7844b2_0_77"/>
          <p:cNvSpPr txBox="1">
            <a:spLocks noGrp="1"/>
          </p:cNvSpPr>
          <p:nvPr>
            <p:ph type="body" idx="1"/>
          </p:nvPr>
        </p:nvSpPr>
        <p:spPr>
          <a:xfrm>
            <a:off x="415600" y="1633633"/>
            <a:ext cx="5333100" cy="44721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8" name="Google Shape;28;g19a6f7844b2_0_77"/>
          <p:cNvSpPr txBox="1">
            <a:spLocks noGrp="1"/>
          </p:cNvSpPr>
          <p:nvPr>
            <p:ph type="body" idx="2"/>
          </p:nvPr>
        </p:nvSpPr>
        <p:spPr>
          <a:xfrm>
            <a:off x="6443200" y="1633633"/>
            <a:ext cx="5333100" cy="44721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9" name="Google Shape;29;g19a6f7844b2_0_7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g19a6f7844b2_0_82"/>
          <p:cNvSpPr txBox="1">
            <a:spLocks noGrp="1"/>
          </p:cNvSpPr>
          <p:nvPr>
            <p:ph type="title"/>
          </p:nvPr>
        </p:nvSpPr>
        <p:spPr>
          <a:xfrm>
            <a:off x="415600" y="421233"/>
            <a:ext cx="11360700" cy="1108500"/>
          </a:xfrm>
          <a:prstGeom prst="rect">
            <a:avLst/>
          </a:prstGeom>
        </p:spPr>
        <p:txBody>
          <a:bodyPr spcFirstLastPara="1" wrap="square" lIns="121900" tIns="121900" rIns="121900" bIns="121900" anchor="b" anchorCtr="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a:endParaRPr/>
          </a:p>
        </p:txBody>
      </p:sp>
      <p:sp>
        <p:nvSpPr>
          <p:cNvPr id="32" name="Google Shape;32;g19a6f7844b2_0_8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g19a6f7844b2_0_85"/>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35" name="Google Shape;35;g19a6f7844b2_0_85"/>
          <p:cNvSpPr txBox="1">
            <a:spLocks noGrp="1"/>
          </p:cNvSpPr>
          <p:nvPr>
            <p:ph type="body" idx="1"/>
          </p:nvPr>
        </p:nvSpPr>
        <p:spPr>
          <a:xfrm>
            <a:off x="415600" y="1865867"/>
            <a:ext cx="3744000" cy="37131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6" name="Google Shape;36;g19a6f7844b2_0_8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g19a6f7844b2_0_89"/>
          <p:cNvSpPr/>
          <p:nvPr/>
        </p:nvSpPr>
        <p:spPr>
          <a:xfrm>
            <a:off x="0" y="6727600"/>
            <a:ext cx="12192000" cy="1305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g19a6f7844b2_0_89"/>
          <p:cNvSpPr txBox="1">
            <a:spLocks noGrp="1"/>
          </p:cNvSpPr>
          <p:nvPr>
            <p:ph type="title"/>
          </p:nvPr>
        </p:nvSpPr>
        <p:spPr>
          <a:xfrm>
            <a:off x="653667" y="600200"/>
            <a:ext cx="7838400" cy="5454300"/>
          </a:xfrm>
          <a:prstGeom prst="rect">
            <a:avLst/>
          </a:prstGeom>
        </p:spPr>
        <p:txBody>
          <a:bodyPr spcFirstLastPara="1" wrap="square" lIns="121900" tIns="121900" rIns="121900" bIns="121900" anchor="ctr" anchorCtr="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40" name="Google Shape;40;g19a6f7844b2_0_8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g19a6f7844b2_0_93"/>
          <p:cNvSpPr/>
          <p:nvPr/>
        </p:nvSpPr>
        <p:spPr>
          <a:xfrm>
            <a:off x="6096000" y="-33"/>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43" name="Google Shape;43;g19a6f7844b2_0_93"/>
          <p:cNvCxnSpPr/>
          <p:nvPr/>
        </p:nvCxnSpPr>
        <p:spPr>
          <a:xfrm>
            <a:off x="6706233" y="5994000"/>
            <a:ext cx="624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g19a6f7844b2_0_93"/>
          <p:cNvSpPr txBox="1">
            <a:spLocks noGrp="1"/>
          </p:cNvSpPr>
          <p:nvPr>
            <p:ph type="title"/>
          </p:nvPr>
        </p:nvSpPr>
        <p:spPr>
          <a:xfrm>
            <a:off x="354000" y="1239033"/>
            <a:ext cx="5393700" cy="2381700"/>
          </a:xfrm>
          <a:prstGeom prst="rect">
            <a:avLst/>
          </a:prstGeom>
        </p:spPr>
        <p:txBody>
          <a:bodyPr spcFirstLastPara="1" wrap="square" lIns="121900" tIns="121900" rIns="121900" bIns="121900" anchor="b" anchorCtr="0">
            <a:normAutofit/>
          </a:bodyPr>
          <a:lstStyle>
            <a:lvl1pPr lvl="0" algn="ctr">
              <a:spcBef>
                <a:spcPts val="0"/>
              </a:spcBef>
              <a:spcAft>
                <a:spcPts val="0"/>
              </a:spcAft>
              <a:buClr>
                <a:schemeClr val="lt2"/>
              </a:buClr>
              <a:buSzPts val="5600"/>
              <a:buNone/>
              <a:defRPr>
                <a:solidFill>
                  <a:schemeClr val="lt2"/>
                </a:solidFill>
              </a:defRPr>
            </a:lvl1pPr>
            <a:lvl2pPr lvl="1" algn="ctr">
              <a:spcBef>
                <a:spcPts val="0"/>
              </a:spcBef>
              <a:spcAft>
                <a:spcPts val="0"/>
              </a:spcAft>
              <a:buClr>
                <a:schemeClr val="lt2"/>
              </a:buClr>
              <a:buSzPts val="5600"/>
              <a:buNone/>
              <a:defRPr>
                <a:solidFill>
                  <a:schemeClr val="lt2"/>
                </a:solidFill>
              </a:defRPr>
            </a:lvl2pPr>
            <a:lvl3pPr lvl="2" algn="ctr">
              <a:spcBef>
                <a:spcPts val="0"/>
              </a:spcBef>
              <a:spcAft>
                <a:spcPts val="0"/>
              </a:spcAft>
              <a:buClr>
                <a:schemeClr val="lt2"/>
              </a:buClr>
              <a:buSzPts val="5600"/>
              <a:buNone/>
              <a:defRPr>
                <a:solidFill>
                  <a:schemeClr val="lt2"/>
                </a:solidFill>
              </a:defRPr>
            </a:lvl3pPr>
            <a:lvl4pPr lvl="3" algn="ctr">
              <a:spcBef>
                <a:spcPts val="0"/>
              </a:spcBef>
              <a:spcAft>
                <a:spcPts val="0"/>
              </a:spcAft>
              <a:buClr>
                <a:schemeClr val="lt2"/>
              </a:buClr>
              <a:buSzPts val="5600"/>
              <a:buNone/>
              <a:defRPr>
                <a:solidFill>
                  <a:schemeClr val="lt2"/>
                </a:solidFill>
              </a:defRPr>
            </a:lvl4pPr>
            <a:lvl5pPr lvl="4" algn="ctr">
              <a:spcBef>
                <a:spcPts val="0"/>
              </a:spcBef>
              <a:spcAft>
                <a:spcPts val="0"/>
              </a:spcAft>
              <a:buClr>
                <a:schemeClr val="lt2"/>
              </a:buClr>
              <a:buSzPts val="5600"/>
              <a:buNone/>
              <a:defRPr>
                <a:solidFill>
                  <a:schemeClr val="lt2"/>
                </a:solidFill>
              </a:defRPr>
            </a:lvl5pPr>
            <a:lvl6pPr lvl="5" algn="ctr">
              <a:spcBef>
                <a:spcPts val="0"/>
              </a:spcBef>
              <a:spcAft>
                <a:spcPts val="0"/>
              </a:spcAft>
              <a:buClr>
                <a:schemeClr val="lt2"/>
              </a:buClr>
              <a:buSzPts val="5600"/>
              <a:buNone/>
              <a:defRPr>
                <a:solidFill>
                  <a:schemeClr val="lt2"/>
                </a:solidFill>
              </a:defRPr>
            </a:lvl6pPr>
            <a:lvl7pPr lvl="6" algn="ctr">
              <a:spcBef>
                <a:spcPts val="0"/>
              </a:spcBef>
              <a:spcAft>
                <a:spcPts val="0"/>
              </a:spcAft>
              <a:buClr>
                <a:schemeClr val="lt2"/>
              </a:buClr>
              <a:buSzPts val="5600"/>
              <a:buNone/>
              <a:defRPr>
                <a:solidFill>
                  <a:schemeClr val="lt2"/>
                </a:solidFill>
              </a:defRPr>
            </a:lvl7pPr>
            <a:lvl8pPr lvl="7" algn="ctr">
              <a:spcBef>
                <a:spcPts val="0"/>
              </a:spcBef>
              <a:spcAft>
                <a:spcPts val="0"/>
              </a:spcAft>
              <a:buClr>
                <a:schemeClr val="lt2"/>
              </a:buClr>
              <a:buSzPts val="5600"/>
              <a:buNone/>
              <a:defRPr>
                <a:solidFill>
                  <a:schemeClr val="lt2"/>
                </a:solidFill>
              </a:defRPr>
            </a:lvl8pPr>
            <a:lvl9pPr lvl="8" algn="ctr">
              <a:spcBef>
                <a:spcPts val="0"/>
              </a:spcBef>
              <a:spcAft>
                <a:spcPts val="0"/>
              </a:spcAft>
              <a:buClr>
                <a:schemeClr val="lt2"/>
              </a:buClr>
              <a:buSzPts val="5600"/>
              <a:buNone/>
              <a:defRPr>
                <a:solidFill>
                  <a:schemeClr val="lt2"/>
                </a:solidFill>
              </a:defRPr>
            </a:lvl9pPr>
          </a:lstStyle>
          <a:p>
            <a:endParaRPr/>
          </a:p>
        </p:txBody>
      </p:sp>
      <p:sp>
        <p:nvSpPr>
          <p:cNvPr id="45" name="Google Shape;45;g19a6f7844b2_0_93"/>
          <p:cNvSpPr txBox="1">
            <a:spLocks noGrp="1"/>
          </p:cNvSpPr>
          <p:nvPr>
            <p:ph type="subTitle" idx="1"/>
          </p:nvPr>
        </p:nvSpPr>
        <p:spPr>
          <a:xfrm>
            <a:off x="354000" y="3692001"/>
            <a:ext cx="5393700" cy="20988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3200"/>
              <a:buFont typeface="Economica"/>
              <a:buNone/>
              <a:defRPr sz="3200">
                <a:latin typeface="Economica"/>
                <a:ea typeface="Economica"/>
                <a:cs typeface="Economica"/>
                <a:sym typeface="Economica"/>
              </a:defRPr>
            </a:lvl1pPr>
            <a:lvl2pPr lvl="1" algn="ctr">
              <a:lnSpc>
                <a:spcPct val="100000"/>
              </a:lnSpc>
              <a:spcBef>
                <a:spcPts val="0"/>
              </a:spcBef>
              <a:spcAft>
                <a:spcPts val="0"/>
              </a:spcAft>
              <a:buSzPts val="3200"/>
              <a:buFont typeface="Economica"/>
              <a:buNone/>
              <a:defRPr sz="3200">
                <a:latin typeface="Economica"/>
                <a:ea typeface="Economica"/>
                <a:cs typeface="Economica"/>
                <a:sym typeface="Economica"/>
              </a:defRPr>
            </a:lvl2pPr>
            <a:lvl3pPr lvl="2" algn="ctr">
              <a:lnSpc>
                <a:spcPct val="100000"/>
              </a:lnSpc>
              <a:spcBef>
                <a:spcPts val="0"/>
              </a:spcBef>
              <a:spcAft>
                <a:spcPts val="0"/>
              </a:spcAft>
              <a:buSzPts val="3200"/>
              <a:buFont typeface="Economica"/>
              <a:buNone/>
              <a:defRPr sz="3200">
                <a:latin typeface="Economica"/>
                <a:ea typeface="Economica"/>
                <a:cs typeface="Economica"/>
                <a:sym typeface="Economica"/>
              </a:defRPr>
            </a:lvl3pPr>
            <a:lvl4pPr lvl="3" algn="ctr">
              <a:lnSpc>
                <a:spcPct val="100000"/>
              </a:lnSpc>
              <a:spcBef>
                <a:spcPts val="0"/>
              </a:spcBef>
              <a:spcAft>
                <a:spcPts val="0"/>
              </a:spcAft>
              <a:buSzPts val="3200"/>
              <a:buFont typeface="Economica"/>
              <a:buNone/>
              <a:defRPr sz="3200">
                <a:latin typeface="Economica"/>
                <a:ea typeface="Economica"/>
                <a:cs typeface="Economica"/>
                <a:sym typeface="Economica"/>
              </a:defRPr>
            </a:lvl4pPr>
            <a:lvl5pPr lvl="4" algn="ctr">
              <a:lnSpc>
                <a:spcPct val="100000"/>
              </a:lnSpc>
              <a:spcBef>
                <a:spcPts val="0"/>
              </a:spcBef>
              <a:spcAft>
                <a:spcPts val="0"/>
              </a:spcAft>
              <a:buSzPts val="3200"/>
              <a:buFont typeface="Economica"/>
              <a:buNone/>
              <a:defRPr sz="3200">
                <a:latin typeface="Economica"/>
                <a:ea typeface="Economica"/>
                <a:cs typeface="Economica"/>
                <a:sym typeface="Economica"/>
              </a:defRPr>
            </a:lvl5pPr>
            <a:lvl6pPr lvl="5" algn="ctr">
              <a:lnSpc>
                <a:spcPct val="100000"/>
              </a:lnSpc>
              <a:spcBef>
                <a:spcPts val="0"/>
              </a:spcBef>
              <a:spcAft>
                <a:spcPts val="0"/>
              </a:spcAft>
              <a:buSzPts val="3200"/>
              <a:buFont typeface="Economica"/>
              <a:buNone/>
              <a:defRPr sz="3200">
                <a:latin typeface="Economica"/>
                <a:ea typeface="Economica"/>
                <a:cs typeface="Economica"/>
                <a:sym typeface="Economica"/>
              </a:defRPr>
            </a:lvl6pPr>
            <a:lvl7pPr lvl="6" algn="ctr">
              <a:lnSpc>
                <a:spcPct val="100000"/>
              </a:lnSpc>
              <a:spcBef>
                <a:spcPts val="0"/>
              </a:spcBef>
              <a:spcAft>
                <a:spcPts val="0"/>
              </a:spcAft>
              <a:buSzPts val="3200"/>
              <a:buFont typeface="Economica"/>
              <a:buNone/>
              <a:defRPr sz="3200">
                <a:latin typeface="Economica"/>
                <a:ea typeface="Economica"/>
                <a:cs typeface="Economica"/>
                <a:sym typeface="Economica"/>
              </a:defRPr>
            </a:lvl7pPr>
            <a:lvl8pPr lvl="7" algn="ctr">
              <a:lnSpc>
                <a:spcPct val="100000"/>
              </a:lnSpc>
              <a:spcBef>
                <a:spcPts val="0"/>
              </a:spcBef>
              <a:spcAft>
                <a:spcPts val="0"/>
              </a:spcAft>
              <a:buSzPts val="3200"/>
              <a:buFont typeface="Economica"/>
              <a:buNone/>
              <a:defRPr sz="3200">
                <a:latin typeface="Economica"/>
                <a:ea typeface="Economica"/>
                <a:cs typeface="Economica"/>
                <a:sym typeface="Economica"/>
              </a:defRPr>
            </a:lvl8pPr>
            <a:lvl9pPr lvl="8" algn="ctr">
              <a:lnSpc>
                <a:spcPct val="100000"/>
              </a:lnSpc>
              <a:spcBef>
                <a:spcPts val="0"/>
              </a:spcBef>
              <a:spcAft>
                <a:spcPts val="0"/>
              </a:spcAft>
              <a:buSzPts val="3200"/>
              <a:buFont typeface="Economica"/>
              <a:buNone/>
              <a:defRPr sz="3200">
                <a:latin typeface="Economica"/>
                <a:ea typeface="Economica"/>
                <a:cs typeface="Economica"/>
                <a:sym typeface="Economica"/>
              </a:defRPr>
            </a:lvl9pPr>
          </a:lstStyle>
          <a:p>
            <a:endParaRPr/>
          </a:p>
        </p:txBody>
      </p:sp>
      <p:sp>
        <p:nvSpPr>
          <p:cNvPr id="46" name="Google Shape;46;g19a6f7844b2_0_93"/>
          <p:cNvSpPr txBox="1">
            <a:spLocks noGrp="1"/>
          </p:cNvSpPr>
          <p:nvPr>
            <p:ph type="body" idx="2"/>
          </p:nvPr>
        </p:nvSpPr>
        <p:spPr>
          <a:xfrm>
            <a:off x="6586000" y="965600"/>
            <a:ext cx="5115900" cy="4926900"/>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Clr>
                <a:schemeClr val="lt1"/>
              </a:buClr>
              <a:buSzPts val="2400"/>
              <a:buChar char="●"/>
              <a:defRPr>
                <a:solidFill>
                  <a:schemeClr val="lt1"/>
                </a:solidFill>
              </a:defRPr>
            </a:lvl1pPr>
            <a:lvl2pPr marL="914400" lvl="1" indent="-349250">
              <a:spcBef>
                <a:spcPts val="0"/>
              </a:spcBef>
              <a:spcAft>
                <a:spcPts val="0"/>
              </a:spcAft>
              <a:buClr>
                <a:schemeClr val="lt1"/>
              </a:buClr>
              <a:buSzPts val="1900"/>
              <a:buChar char="○"/>
              <a:defRPr>
                <a:solidFill>
                  <a:schemeClr val="lt1"/>
                </a:solidFill>
              </a:defRPr>
            </a:lvl2pPr>
            <a:lvl3pPr marL="1371600" lvl="2" indent="-349250">
              <a:spcBef>
                <a:spcPts val="0"/>
              </a:spcBef>
              <a:spcAft>
                <a:spcPts val="0"/>
              </a:spcAft>
              <a:buClr>
                <a:schemeClr val="lt1"/>
              </a:buClr>
              <a:buSzPts val="1900"/>
              <a:buChar char="■"/>
              <a:defRPr>
                <a:solidFill>
                  <a:schemeClr val="lt1"/>
                </a:solidFill>
              </a:defRPr>
            </a:lvl3pPr>
            <a:lvl4pPr marL="1828800" lvl="3" indent="-349250">
              <a:spcBef>
                <a:spcPts val="0"/>
              </a:spcBef>
              <a:spcAft>
                <a:spcPts val="0"/>
              </a:spcAft>
              <a:buClr>
                <a:schemeClr val="lt1"/>
              </a:buClr>
              <a:buSzPts val="1900"/>
              <a:buChar char="●"/>
              <a:defRPr>
                <a:solidFill>
                  <a:schemeClr val="lt1"/>
                </a:solidFill>
              </a:defRPr>
            </a:lvl4pPr>
            <a:lvl5pPr marL="2286000" lvl="4" indent="-349250">
              <a:spcBef>
                <a:spcPts val="0"/>
              </a:spcBef>
              <a:spcAft>
                <a:spcPts val="0"/>
              </a:spcAft>
              <a:buClr>
                <a:schemeClr val="lt1"/>
              </a:buClr>
              <a:buSzPts val="1900"/>
              <a:buChar char="○"/>
              <a:defRPr>
                <a:solidFill>
                  <a:schemeClr val="lt1"/>
                </a:solidFill>
              </a:defRPr>
            </a:lvl5pPr>
            <a:lvl6pPr marL="2743200" lvl="5" indent="-349250">
              <a:spcBef>
                <a:spcPts val="0"/>
              </a:spcBef>
              <a:spcAft>
                <a:spcPts val="0"/>
              </a:spcAft>
              <a:buClr>
                <a:schemeClr val="lt1"/>
              </a:buClr>
              <a:buSzPts val="1900"/>
              <a:buChar char="■"/>
              <a:defRPr>
                <a:solidFill>
                  <a:schemeClr val="lt1"/>
                </a:solidFill>
              </a:defRPr>
            </a:lvl6pPr>
            <a:lvl7pPr marL="3200400" lvl="6" indent="-349250">
              <a:spcBef>
                <a:spcPts val="0"/>
              </a:spcBef>
              <a:spcAft>
                <a:spcPts val="0"/>
              </a:spcAft>
              <a:buClr>
                <a:schemeClr val="lt1"/>
              </a:buClr>
              <a:buSzPts val="1900"/>
              <a:buChar char="●"/>
              <a:defRPr>
                <a:solidFill>
                  <a:schemeClr val="lt1"/>
                </a:solidFill>
              </a:defRPr>
            </a:lvl7pPr>
            <a:lvl8pPr marL="3657600" lvl="7" indent="-349250">
              <a:spcBef>
                <a:spcPts val="0"/>
              </a:spcBef>
              <a:spcAft>
                <a:spcPts val="0"/>
              </a:spcAft>
              <a:buClr>
                <a:schemeClr val="lt1"/>
              </a:buClr>
              <a:buSzPts val="1900"/>
              <a:buChar char="○"/>
              <a:defRPr>
                <a:solidFill>
                  <a:schemeClr val="lt1"/>
                </a:solidFill>
              </a:defRPr>
            </a:lvl8pPr>
            <a:lvl9pPr marL="4114800" lvl="8" indent="-349250">
              <a:spcBef>
                <a:spcPts val="0"/>
              </a:spcBef>
              <a:spcAft>
                <a:spcPts val="0"/>
              </a:spcAft>
              <a:buClr>
                <a:schemeClr val="lt1"/>
              </a:buClr>
              <a:buSzPts val="1900"/>
              <a:buChar char="■"/>
              <a:defRPr>
                <a:solidFill>
                  <a:schemeClr val="lt1"/>
                </a:solidFill>
              </a:defRPr>
            </a:lvl9pPr>
          </a:lstStyle>
          <a:p>
            <a:endParaRPr/>
          </a:p>
        </p:txBody>
      </p:sp>
      <p:sp>
        <p:nvSpPr>
          <p:cNvPr id="47" name="Google Shape;47;g19a6f7844b2_0_9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g19a6f7844b2_0_100"/>
          <p:cNvSpPr txBox="1">
            <a:spLocks noGrp="1"/>
          </p:cNvSpPr>
          <p:nvPr>
            <p:ph type="body" idx="1"/>
          </p:nvPr>
        </p:nvSpPr>
        <p:spPr>
          <a:xfrm>
            <a:off x="426000" y="5625233"/>
            <a:ext cx="7998300" cy="7983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3200"/>
              <a:buFont typeface="Economica"/>
              <a:buNone/>
              <a:defRPr sz="3200">
                <a:latin typeface="Economica"/>
                <a:ea typeface="Economica"/>
                <a:cs typeface="Economica"/>
                <a:sym typeface="Economica"/>
              </a:defRPr>
            </a:lvl1pPr>
          </a:lstStyle>
          <a:p>
            <a:endParaRPr/>
          </a:p>
        </p:txBody>
      </p:sp>
      <p:sp>
        <p:nvSpPr>
          <p:cNvPr id="50" name="Google Shape;50;g19a6f7844b2_0_10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g19a6f7844b2_0_57"/>
          <p:cNvSpPr txBox="1">
            <a:spLocks noGrp="1"/>
          </p:cNvSpPr>
          <p:nvPr>
            <p:ph type="title"/>
          </p:nvPr>
        </p:nvSpPr>
        <p:spPr>
          <a:xfrm>
            <a:off x="415600" y="421233"/>
            <a:ext cx="11360700" cy="1108500"/>
          </a:xfrm>
          <a:prstGeom prst="rect">
            <a:avLst/>
          </a:prstGeom>
          <a:noFill/>
          <a:ln>
            <a:noFill/>
          </a:ln>
        </p:spPr>
        <p:txBody>
          <a:bodyPr spcFirstLastPara="1" wrap="square" lIns="121900" tIns="121900" rIns="121900" bIns="121900" anchor="b" anchorCtr="0">
            <a:normAutofit/>
          </a:bodyPr>
          <a:lstStyle>
            <a:lvl1pPr lvl="0">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1pPr>
            <a:lvl2pPr lvl="1">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2pPr>
            <a:lvl3pPr lvl="2">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3pPr>
            <a:lvl4pPr lvl="3">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4pPr>
            <a:lvl5pPr lvl="4">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5pPr>
            <a:lvl6pPr lvl="5">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6pPr>
            <a:lvl7pPr lvl="6">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7pPr>
            <a:lvl8pPr lvl="7">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8pPr>
            <a:lvl9pPr lvl="8">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9pPr>
          </a:lstStyle>
          <a:p>
            <a:endParaRPr/>
          </a:p>
        </p:txBody>
      </p:sp>
      <p:sp>
        <p:nvSpPr>
          <p:cNvPr id="7" name="Google Shape;7;g19a6f7844b2_0_57"/>
          <p:cNvSpPr txBox="1">
            <a:spLocks noGrp="1"/>
          </p:cNvSpPr>
          <p:nvPr>
            <p:ph type="body" idx="1"/>
          </p:nvPr>
        </p:nvSpPr>
        <p:spPr>
          <a:xfrm>
            <a:off x="415600" y="1633633"/>
            <a:ext cx="11360700" cy="44721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1pPr>
            <a:lvl2pPr marL="914400" lvl="1" indent="-34925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2pPr>
            <a:lvl3pPr marL="1371600" lvl="2" indent="-34925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3pPr>
            <a:lvl4pPr marL="1828800" lvl="3" indent="-34925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4pPr>
            <a:lvl5pPr marL="2286000" lvl="4" indent="-34925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5pPr>
            <a:lvl6pPr marL="2743200" lvl="5" indent="-34925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6pPr>
            <a:lvl7pPr marL="3200400" lvl="6" indent="-34925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7pPr>
            <a:lvl8pPr marL="3657600" lvl="7" indent="-34925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8pPr>
            <a:lvl9pPr marL="4114800" lvl="8" indent="-34925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9pPr>
          </a:lstStyle>
          <a:p>
            <a:endParaRPr/>
          </a:p>
        </p:txBody>
      </p:sp>
      <p:sp>
        <p:nvSpPr>
          <p:cNvPr id="8" name="Google Shape;8;g19a6f7844b2_0_57"/>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1"/>
                </a:solidFill>
                <a:latin typeface="Economica"/>
                <a:ea typeface="Economica"/>
                <a:cs typeface="Economica"/>
                <a:sym typeface="Economica"/>
              </a:defRPr>
            </a:lvl1pPr>
            <a:lvl2pPr lvl="1" algn="r">
              <a:buNone/>
              <a:defRPr sz="1300">
                <a:solidFill>
                  <a:schemeClr val="dk1"/>
                </a:solidFill>
                <a:latin typeface="Economica"/>
                <a:ea typeface="Economica"/>
                <a:cs typeface="Economica"/>
                <a:sym typeface="Economica"/>
              </a:defRPr>
            </a:lvl2pPr>
            <a:lvl3pPr lvl="2" algn="r">
              <a:buNone/>
              <a:defRPr sz="1300">
                <a:solidFill>
                  <a:schemeClr val="dk1"/>
                </a:solidFill>
                <a:latin typeface="Economica"/>
                <a:ea typeface="Economica"/>
                <a:cs typeface="Economica"/>
                <a:sym typeface="Economica"/>
              </a:defRPr>
            </a:lvl3pPr>
            <a:lvl4pPr lvl="3" algn="r">
              <a:buNone/>
              <a:defRPr sz="1300">
                <a:solidFill>
                  <a:schemeClr val="dk1"/>
                </a:solidFill>
                <a:latin typeface="Economica"/>
                <a:ea typeface="Economica"/>
                <a:cs typeface="Economica"/>
                <a:sym typeface="Economica"/>
              </a:defRPr>
            </a:lvl4pPr>
            <a:lvl5pPr lvl="4" algn="r">
              <a:buNone/>
              <a:defRPr sz="1300">
                <a:solidFill>
                  <a:schemeClr val="dk1"/>
                </a:solidFill>
                <a:latin typeface="Economica"/>
                <a:ea typeface="Economica"/>
                <a:cs typeface="Economica"/>
                <a:sym typeface="Economica"/>
              </a:defRPr>
            </a:lvl5pPr>
            <a:lvl6pPr lvl="5" algn="r">
              <a:buNone/>
              <a:defRPr sz="1300">
                <a:solidFill>
                  <a:schemeClr val="dk1"/>
                </a:solidFill>
                <a:latin typeface="Economica"/>
                <a:ea typeface="Economica"/>
                <a:cs typeface="Economica"/>
                <a:sym typeface="Economica"/>
              </a:defRPr>
            </a:lvl6pPr>
            <a:lvl7pPr lvl="6" algn="r">
              <a:buNone/>
              <a:defRPr sz="1300">
                <a:solidFill>
                  <a:schemeClr val="dk1"/>
                </a:solidFill>
                <a:latin typeface="Economica"/>
                <a:ea typeface="Economica"/>
                <a:cs typeface="Economica"/>
                <a:sym typeface="Economica"/>
              </a:defRPr>
            </a:lvl7pPr>
            <a:lvl8pPr lvl="7" algn="r">
              <a:buNone/>
              <a:defRPr sz="1300">
                <a:solidFill>
                  <a:schemeClr val="dk1"/>
                </a:solidFill>
                <a:latin typeface="Economica"/>
                <a:ea typeface="Economica"/>
                <a:cs typeface="Economica"/>
                <a:sym typeface="Economica"/>
              </a:defRPr>
            </a:lvl8pPr>
            <a:lvl9pPr lvl="8" algn="r">
              <a:buNone/>
              <a:defRPr sz="13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664A0-F5DA-8253-1967-A96994ABA194}"/>
              </a:ext>
            </a:extLst>
          </p:cNvPr>
          <p:cNvSpPr>
            <a:spLocks noGrp="1"/>
          </p:cNvSpPr>
          <p:nvPr>
            <p:ph type="ctrTitle"/>
          </p:nvPr>
        </p:nvSpPr>
        <p:spPr/>
        <p:txBody>
          <a:bodyPr/>
          <a:lstStyle/>
          <a:p>
            <a:r>
              <a:rPr lang="en-US" dirty="0"/>
              <a:t>FAKE NEWS PROJECT </a:t>
            </a:r>
          </a:p>
        </p:txBody>
      </p:sp>
      <p:sp>
        <p:nvSpPr>
          <p:cNvPr id="3" name="Subtitle 2">
            <a:extLst>
              <a:ext uri="{FF2B5EF4-FFF2-40B4-BE49-F238E27FC236}">
                <a16:creationId xmlns:a16="http://schemas.microsoft.com/office/drawing/2014/main" id="{442E4024-0630-78A3-5C90-42939B8F49C4}"/>
              </a:ext>
            </a:extLst>
          </p:cNvPr>
          <p:cNvSpPr>
            <a:spLocks noGrp="1"/>
          </p:cNvSpPr>
          <p:nvPr>
            <p:ph type="subTitle" idx="1"/>
          </p:nvPr>
        </p:nvSpPr>
        <p:spPr/>
        <p:txBody>
          <a:bodyPr/>
          <a:lstStyle/>
          <a:p>
            <a:r>
              <a:rPr lang="en-US" dirty="0"/>
              <a:t>SUBMIT BY –SARIKA THORAT</a:t>
            </a:r>
          </a:p>
        </p:txBody>
      </p:sp>
    </p:spTree>
    <p:extLst>
      <p:ext uri="{BB962C8B-B14F-4D97-AF65-F5344CB8AC3E}">
        <p14:creationId xmlns:p14="http://schemas.microsoft.com/office/powerpoint/2010/main" val="3104546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u="sng"/>
              <a:t>Length before and after preprocessing</a:t>
            </a:r>
            <a:endParaRPr/>
          </a:p>
        </p:txBody>
      </p:sp>
      <p:sp>
        <p:nvSpPr>
          <p:cNvPr id="177" name="Google Shape;177;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1600"/>
              </a:spcAft>
              <a:buClr>
                <a:schemeClr val="dk1"/>
              </a:buClr>
              <a:buSzPts val="2800"/>
              <a:buNone/>
            </a:pPr>
            <a:br>
              <a:rPr lang="en-US"/>
            </a:br>
            <a:br>
              <a:rPr lang="en-US"/>
            </a:br>
            <a:endParaRPr/>
          </a:p>
        </p:txBody>
      </p:sp>
      <p:sp>
        <p:nvSpPr>
          <p:cNvPr id="178" name="Google Shape;178;p9"/>
          <p:cNvSpPr/>
          <p:nvPr/>
        </p:nvSpPr>
        <p:spPr>
          <a:xfrm>
            <a:off x="3847923" y="3641588"/>
            <a:ext cx="3752400" cy="11502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Clean Length : 78875097</a:t>
            </a:r>
            <a:endParaRPr sz="1800">
              <a:solidFill>
                <a:schemeClr val="lt1"/>
              </a:solidFill>
              <a:latin typeface="Calibri"/>
              <a:ea typeface="Calibri"/>
              <a:cs typeface="Calibri"/>
              <a:sym typeface="Calibri"/>
            </a:endParaRPr>
          </a:p>
        </p:txBody>
      </p:sp>
      <p:sp>
        <p:nvSpPr>
          <p:cNvPr id="179" name="Google Shape;179;p9"/>
          <p:cNvSpPr/>
          <p:nvPr/>
        </p:nvSpPr>
        <p:spPr>
          <a:xfrm>
            <a:off x="5390913" y="2663930"/>
            <a:ext cx="488830" cy="977660"/>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 name="Google Shape;180;p9"/>
          <p:cNvSpPr/>
          <p:nvPr/>
        </p:nvSpPr>
        <p:spPr>
          <a:xfrm>
            <a:off x="3984505" y="1950109"/>
            <a:ext cx="3479319" cy="10783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Original Length : 110858087</a:t>
            </a:r>
            <a:endParaRPr sz="1800">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4"/>
        <p:cNvGrpSpPr/>
        <p:nvPr/>
      </p:nvGrpSpPr>
      <p:grpSpPr>
        <a:xfrm>
          <a:off x="0" y="0"/>
          <a:ext cx="0" cy="0"/>
          <a:chOff x="0" y="0"/>
          <a:chExt cx="0" cy="0"/>
        </a:xfrm>
      </p:grpSpPr>
      <p:pic>
        <p:nvPicPr>
          <p:cNvPr id="185" name="Google Shape;185;p10"/>
          <p:cNvPicPr preferRelativeResize="0">
            <a:picLocks noGrp="1"/>
          </p:cNvPicPr>
          <p:nvPr>
            <p:ph type="body" idx="1"/>
          </p:nvPr>
        </p:nvPicPr>
        <p:blipFill rotWithShape="1">
          <a:blip r:embed="rId3">
            <a:alphaModFix/>
          </a:blip>
          <a:srcRect t="7983" b="7983"/>
          <a:stretch/>
        </p:blipFill>
        <p:spPr>
          <a:xfrm>
            <a:off x="20" y="10"/>
            <a:ext cx="12192000" cy="6858000"/>
          </a:xfrm>
          <a:prstGeom prst="rect">
            <a:avLst/>
          </a:prstGeom>
          <a:noFill/>
          <a:ln>
            <a:noFill/>
          </a:ln>
        </p:spPr>
      </p:pic>
      <p:sp>
        <p:nvSpPr>
          <p:cNvPr id="186" name="Google Shape;186;p10"/>
          <p:cNvSpPr/>
          <p:nvPr/>
        </p:nvSpPr>
        <p:spPr>
          <a:xfrm>
            <a:off x="0" y="5320142"/>
            <a:ext cx="12192000" cy="736551"/>
          </a:xfrm>
          <a:prstGeom prst="rect">
            <a:avLst/>
          </a:prstGeom>
          <a:solidFill>
            <a:schemeClr val="lt1">
              <a:alpha val="9294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 name="Google Shape;187;p10"/>
          <p:cNvSpPr txBox="1">
            <a:spLocks noGrp="1"/>
          </p:cNvSpPr>
          <p:nvPr>
            <p:ph type="title"/>
          </p:nvPr>
        </p:nvSpPr>
        <p:spPr>
          <a:xfrm>
            <a:off x="523875" y="5317240"/>
            <a:ext cx="11210925" cy="74483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3600"/>
              <a:buFont typeface="Calibri"/>
              <a:buNone/>
            </a:pPr>
            <a:r>
              <a:rPr lang="en-US" sz="3600" b="1" u="sng">
                <a:solidFill>
                  <a:srgbClr val="262626"/>
                </a:solidFill>
              </a:rPr>
              <a:t>Word Cloud</a:t>
            </a:r>
            <a:endParaRPr/>
          </a:p>
        </p:txBody>
      </p:sp>
      <p:cxnSp>
        <p:nvCxnSpPr>
          <p:cNvPr id="188" name="Google Shape;188;p10"/>
          <p:cNvCxnSpPr/>
          <p:nvPr/>
        </p:nvCxnSpPr>
        <p:spPr>
          <a:xfrm>
            <a:off x="0" y="5241983"/>
            <a:ext cx="12192000" cy="0"/>
          </a:xfrm>
          <a:prstGeom prst="straightConnector1">
            <a:avLst/>
          </a:prstGeom>
          <a:noFill/>
          <a:ln w="41275" cap="flat" cmpd="sng">
            <a:solidFill>
              <a:schemeClr val="lt1">
                <a:alpha val="89803"/>
              </a:schemeClr>
            </a:solidFill>
            <a:prstDash val="solid"/>
            <a:miter lim="800000"/>
            <a:headEnd type="none" w="sm" len="sm"/>
            <a:tailEnd type="none" w="sm" len="sm"/>
          </a:ln>
        </p:spPr>
      </p:cxnSp>
      <p:cxnSp>
        <p:nvCxnSpPr>
          <p:cNvPr id="189" name="Google Shape;189;p10"/>
          <p:cNvCxnSpPr/>
          <p:nvPr/>
        </p:nvCxnSpPr>
        <p:spPr>
          <a:xfrm>
            <a:off x="0" y="6134852"/>
            <a:ext cx="12192000" cy="0"/>
          </a:xfrm>
          <a:prstGeom prst="straightConnector1">
            <a:avLst/>
          </a:prstGeom>
          <a:noFill/>
          <a:ln w="41275" cap="flat" cmpd="sng">
            <a:solidFill>
              <a:schemeClr val="lt1">
                <a:alpha val="89803"/>
              </a:schemeClr>
            </a:solidFill>
            <a:prstDash val="solid"/>
            <a:miter lim="800000"/>
            <a:headEnd type="none" w="sm" len="sm"/>
            <a:tailEnd type="none" w="sm" len="sm"/>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3"/>
        <p:cNvGrpSpPr/>
        <p:nvPr/>
      </p:nvGrpSpPr>
      <p:grpSpPr>
        <a:xfrm>
          <a:off x="0" y="0"/>
          <a:ext cx="0" cy="0"/>
          <a:chOff x="0" y="0"/>
          <a:chExt cx="0" cy="0"/>
        </a:xfrm>
      </p:grpSpPr>
      <p:sp>
        <p:nvSpPr>
          <p:cNvPr id="194" name="Google Shape;194;p13"/>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5" name="Google Shape;195;p13"/>
          <p:cNvSpPr txBox="1">
            <a:spLocks noGrp="1"/>
          </p:cNvSpPr>
          <p:nvPr>
            <p:ph type="title"/>
          </p:nvPr>
        </p:nvSpPr>
        <p:spPr>
          <a:xfrm>
            <a:off x="838200" y="184805"/>
            <a:ext cx="10515600" cy="15058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5200"/>
              <a:buFont typeface="Calibri"/>
              <a:buNone/>
            </a:pPr>
            <a:r>
              <a:rPr lang="en-US" sz="5200" b="1" u="sng">
                <a:solidFill>
                  <a:schemeClr val="dk1"/>
                </a:solidFill>
                <a:latin typeface="Calibri"/>
                <a:ea typeface="Calibri"/>
                <a:cs typeface="Calibri"/>
                <a:sym typeface="Calibri"/>
              </a:rPr>
              <a:t>Final Dataset</a:t>
            </a:r>
            <a:endParaRPr/>
          </a:p>
        </p:txBody>
      </p:sp>
      <p:pic>
        <p:nvPicPr>
          <p:cNvPr id="196" name="Google Shape;196;p13"/>
          <p:cNvPicPr preferRelativeResize="0"/>
          <p:nvPr/>
        </p:nvPicPr>
        <p:blipFill>
          <a:blip r:embed="rId3">
            <a:alphaModFix/>
          </a:blip>
          <a:stretch>
            <a:fillRect/>
          </a:stretch>
        </p:blipFill>
        <p:spPr>
          <a:xfrm>
            <a:off x="1512453" y="1423828"/>
            <a:ext cx="9164051" cy="5149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0"/>
        <p:cNvGrpSpPr/>
        <p:nvPr/>
      </p:nvGrpSpPr>
      <p:grpSpPr>
        <a:xfrm>
          <a:off x="0" y="0"/>
          <a:ext cx="0" cy="0"/>
          <a:chOff x="0" y="0"/>
          <a:chExt cx="0" cy="0"/>
        </a:xfrm>
      </p:grpSpPr>
      <p:cxnSp>
        <p:nvCxnSpPr>
          <p:cNvPr id="201" name="Google Shape;201;p14"/>
          <p:cNvCxnSpPr/>
          <p:nvPr/>
        </p:nvCxnSpPr>
        <p:spPr>
          <a:xfrm>
            <a:off x="0" y="272357"/>
            <a:ext cx="12188824" cy="0"/>
          </a:xfrm>
          <a:prstGeom prst="straightConnector1">
            <a:avLst/>
          </a:prstGeom>
          <a:noFill/>
          <a:ln w="50800" cap="flat" cmpd="sng">
            <a:solidFill>
              <a:srgbClr val="3F3F3F"/>
            </a:solidFill>
            <a:prstDash val="solid"/>
            <a:miter lim="800000"/>
            <a:headEnd type="none" w="sm" len="sm"/>
            <a:tailEnd type="none" w="sm" len="sm"/>
          </a:ln>
        </p:spPr>
      </p:cxnSp>
      <p:sp>
        <p:nvSpPr>
          <p:cNvPr id="202" name="Google Shape;202;p14"/>
          <p:cNvSpPr/>
          <p:nvPr/>
        </p:nvSpPr>
        <p:spPr>
          <a:xfrm>
            <a:off x="0" y="368596"/>
            <a:ext cx="12192000" cy="1735555"/>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3" name="Google Shape;203;p14"/>
          <p:cNvSpPr txBox="1">
            <a:spLocks noGrp="1"/>
          </p:cNvSpPr>
          <p:nvPr>
            <p:ph type="title"/>
          </p:nvPr>
        </p:nvSpPr>
        <p:spPr>
          <a:xfrm>
            <a:off x="526073" y="489439"/>
            <a:ext cx="11139854" cy="93044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3000"/>
              <a:buFont typeface="Calibri"/>
              <a:buNone/>
            </a:pPr>
            <a:r>
              <a:rPr lang="en-US" sz="3000" b="1" u="sng">
                <a:solidFill>
                  <a:schemeClr val="lt1"/>
                </a:solidFill>
                <a:latin typeface="Calibri"/>
                <a:ea typeface="Calibri"/>
                <a:cs typeface="Calibri"/>
                <a:sym typeface="Calibri"/>
              </a:rPr>
              <a:t>Encoding</a:t>
            </a:r>
            <a:br>
              <a:rPr lang="en-US" sz="3000" b="1" u="sng">
                <a:solidFill>
                  <a:schemeClr val="lt1"/>
                </a:solidFill>
                <a:latin typeface="Calibri"/>
                <a:ea typeface="Calibri"/>
                <a:cs typeface="Calibri"/>
                <a:sym typeface="Calibri"/>
              </a:rPr>
            </a:br>
            <a:r>
              <a:rPr lang="en-US" sz="3000" b="1" u="sng">
                <a:solidFill>
                  <a:schemeClr val="lt1"/>
                </a:solidFill>
                <a:latin typeface="Calibri"/>
                <a:ea typeface="Calibri"/>
                <a:cs typeface="Calibri"/>
                <a:sym typeface="Calibri"/>
              </a:rPr>
              <a:t>TF-IDF Vectorizer</a:t>
            </a:r>
            <a:endParaRPr sz="3000" b="1">
              <a:solidFill>
                <a:schemeClr val="lt1"/>
              </a:solidFill>
              <a:latin typeface="Calibri"/>
              <a:ea typeface="Calibri"/>
              <a:cs typeface="Calibri"/>
              <a:sym typeface="Calibri"/>
            </a:endParaRPr>
          </a:p>
        </p:txBody>
      </p:sp>
      <p:cxnSp>
        <p:nvCxnSpPr>
          <p:cNvPr id="204" name="Google Shape;204;p14"/>
          <p:cNvCxnSpPr/>
          <p:nvPr/>
        </p:nvCxnSpPr>
        <p:spPr>
          <a:xfrm>
            <a:off x="4724400" y="1479733"/>
            <a:ext cx="2743200" cy="0"/>
          </a:xfrm>
          <a:prstGeom prst="straightConnector1">
            <a:avLst/>
          </a:prstGeom>
          <a:noFill/>
          <a:ln w="19050" cap="flat" cmpd="sng">
            <a:solidFill>
              <a:schemeClr val="lt1">
                <a:alpha val="74901"/>
              </a:schemeClr>
            </a:solidFill>
            <a:prstDash val="solid"/>
            <a:miter lim="800000"/>
            <a:headEnd type="none" w="sm" len="sm"/>
            <a:tailEnd type="none" w="sm" len="sm"/>
          </a:ln>
        </p:spPr>
      </p:cxnSp>
      <p:cxnSp>
        <p:nvCxnSpPr>
          <p:cNvPr id="205" name="Google Shape;205;p14"/>
          <p:cNvCxnSpPr/>
          <p:nvPr/>
        </p:nvCxnSpPr>
        <p:spPr>
          <a:xfrm>
            <a:off x="0" y="2201402"/>
            <a:ext cx="12188824" cy="0"/>
          </a:xfrm>
          <a:prstGeom prst="straightConnector1">
            <a:avLst/>
          </a:prstGeom>
          <a:noFill/>
          <a:ln w="50800" cap="flat" cmpd="sng">
            <a:solidFill>
              <a:srgbClr val="3F3F3F"/>
            </a:solidFill>
            <a:prstDash val="solid"/>
            <a:miter lim="800000"/>
            <a:headEnd type="none" w="sm" len="sm"/>
            <a:tailEnd type="none" w="sm" len="sm"/>
          </a:ln>
        </p:spPr>
      </p:cxnSp>
      <p:pic>
        <p:nvPicPr>
          <p:cNvPr id="206" name="Google Shape;206;p14"/>
          <p:cNvPicPr preferRelativeResize="0"/>
          <p:nvPr/>
        </p:nvPicPr>
        <p:blipFill>
          <a:blip r:embed="rId3">
            <a:alphaModFix/>
          </a:blip>
          <a:stretch>
            <a:fillRect/>
          </a:stretch>
        </p:blipFill>
        <p:spPr>
          <a:xfrm>
            <a:off x="787863" y="3098950"/>
            <a:ext cx="10616275" cy="2311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0"/>
        <p:cNvGrpSpPr/>
        <p:nvPr/>
      </p:nvGrpSpPr>
      <p:grpSpPr>
        <a:xfrm>
          <a:off x="0" y="0"/>
          <a:ext cx="0" cy="0"/>
          <a:chOff x="0" y="0"/>
          <a:chExt cx="0" cy="0"/>
        </a:xfrm>
      </p:grpSpPr>
      <p:sp>
        <p:nvSpPr>
          <p:cNvPr id="211" name="Google Shape;211;p15"/>
          <p:cNvSpPr/>
          <p:nvPr/>
        </p:nvSpPr>
        <p:spPr>
          <a:xfrm>
            <a:off x="336884" y="321177"/>
            <a:ext cx="4332307" cy="6179552"/>
          </a:xfrm>
          <a:prstGeom prst="rect">
            <a:avLst/>
          </a:prstGeom>
          <a:solidFill>
            <a:srgbClr val="404040">
              <a:alpha val="89803"/>
            </a:srgbClr>
          </a:solidFill>
          <a:ln w="127000" cap="sq" cmpd="thinThick">
            <a:solidFill>
              <a:srgbClr val="595959">
                <a:alpha val="8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2" name="Google Shape;212;p15"/>
          <p:cNvSpPr txBox="1">
            <a:spLocks noGrp="1"/>
          </p:cNvSpPr>
          <p:nvPr>
            <p:ph type="title"/>
          </p:nvPr>
        </p:nvSpPr>
        <p:spPr>
          <a:xfrm>
            <a:off x="674237" y="914400"/>
            <a:ext cx="3657600" cy="2887579"/>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FFFF"/>
              </a:buClr>
              <a:buSzPts val="3400"/>
              <a:buFont typeface="Calibri"/>
              <a:buNone/>
            </a:pPr>
            <a:r>
              <a:rPr lang="en-US" sz="3400" b="1" u="sng">
                <a:solidFill>
                  <a:srgbClr val="FFFFFF"/>
                </a:solidFill>
                <a:latin typeface="Calibri"/>
                <a:ea typeface="Calibri"/>
                <a:cs typeface="Calibri"/>
                <a:sym typeface="Calibri"/>
              </a:rPr>
              <a:t>Best Model, Parameters &amp; Score:</a:t>
            </a:r>
            <a:endParaRPr/>
          </a:p>
        </p:txBody>
      </p:sp>
      <p:sp>
        <p:nvSpPr>
          <p:cNvPr id="213" name="Google Shape;213;p15"/>
          <p:cNvSpPr txBox="1">
            <a:spLocks noGrp="1"/>
          </p:cNvSpPr>
          <p:nvPr>
            <p:ph type="body" idx="1"/>
          </p:nvPr>
        </p:nvSpPr>
        <p:spPr>
          <a:xfrm>
            <a:off x="674237" y="4170501"/>
            <a:ext cx="3657600" cy="152559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1600"/>
              </a:spcAft>
              <a:buClr>
                <a:srgbClr val="FFFFFF"/>
              </a:buClr>
              <a:buSzPts val="2000"/>
              <a:buNone/>
            </a:pPr>
            <a:r>
              <a:rPr lang="en-US" sz="2000">
                <a:solidFill>
                  <a:srgbClr val="FFFFFF"/>
                </a:solidFill>
                <a:latin typeface="Calibri"/>
                <a:ea typeface="Calibri"/>
                <a:cs typeface="Calibri"/>
                <a:sym typeface="Calibri"/>
              </a:rPr>
              <a:t>RandomForest Classifier.</a:t>
            </a:r>
            <a:endParaRPr/>
          </a:p>
        </p:txBody>
      </p:sp>
      <p:cxnSp>
        <p:nvCxnSpPr>
          <p:cNvPr id="214" name="Google Shape;214;p15"/>
          <p:cNvCxnSpPr/>
          <p:nvPr/>
        </p:nvCxnSpPr>
        <p:spPr>
          <a:xfrm>
            <a:off x="1191126" y="3910267"/>
            <a:ext cx="2586790" cy="0"/>
          </a:xfrm>
          <a:prstGeom prst="straightConnector1">
            <a:avLst/>
          </a:prstGeom>
          <a:noFill/>
          <a:ln w="22225" cap="flat" cmpd="sng">
            <a:solidFill>
              <a:srgbClr val="D9D9D9"/>
            </a:solidFill>
            <a:prstDash val="solid"/>
            <a:miter lim="800000"/>
            <a:headEnd type="none" w="sm" len="sm"/>
            <a:tailEnd type="none" w="sm" len="sm"/>
          </a:ln>
        </p:spPr>
      </p:cxnSp>
      <p:pic>
        <p:nvPicPr>
          <p:cNvPr id="215" name="Google Shape;215;p15"/>
          <p:cNvPicPr preferRelativeResize="0"/>
          <p:nvPr/>
        </p:nvPicPr>
        <p:blipFill>
          <a:blip r:embed="rId3">
            <a:alphaModFix/>
          </a:blip>
          <a:stretch>
            <a:fillRect/>
          </a:stretch>
        </p:blipFill>
        <p:spPr>
          <a:xfrm>
            <a:off x="6957291" y="152400"/>
            <a:ext cx="4035587" cy="6553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9"/>
        <p:cNvGrpSpPr/>
        <p:nvPr/>
      </p:nvGrpSpPr>
      <p:grpSpPr>
        <a:xfrm>
          <a:off x="0" y="0"/>
          <a:ext cx="0" cy="0"/>
          <a:chOff x="0" y="0"/>
          <a:chExt cx="0" cy="0"/>
        </a:xfrm>
      </p:grpSpPr>
      <p:sp>
        <p:nvSpPr>
          <p:cNvPr id="220" name="Google Shape;220;p16"/>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1" name="Google Shape;221;p16"/>
          <p:cNvSpPr txBox="1">
            <a:spLocks noGrp="1"/>
          </p:cNvSpPr>
          <p:nvPr>
            <p:ph type="title"/>
          </p:nvPr>
        </p:nvSpPr>
        <p:spPr>
          <a:xfrm>
            <a:off x="594360" y="1474757"/>
            <a:ext cx="3734698" cy="321026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800"/>
              <a:buFont typeface="Calibri"/>
              <a:buNone/>
            </a:pPr>
            <a:r>
              <a:rPr lang="en-US" sz="4800" b="1" u="sng">
                <a:solidFill>
                  <a:schemeClr val="dk1"/>
                </a:solidFill>
                <a:latin typeface="Calibri"/>
                <a:ea typeface="Calibri"/>
                <a:cs typeface="Calibri"/>
                <a:sym typeface="Calibri"/>
              </a:rPr>
              <a:t>Original VS Predicted</a:t>
            </a:r>
            <a:endParaRPr/>
          </a:p>
        </p:txBody>
      </p:sp>
      <p:grpSp>
        <p:nvGrpSpPr>
          <p:cNvPr id="222" name="Google Shape;222;p16"/>
          <p:cNvGrpSpPr/>
          <p:nvPr/>
        </p:nvGrpSpPr>
        <p:grpSpPr>
          <a:xfrm>
            <a:off x="56168" y="2414016"/>
            <a:ext cx="232963" cy="1340860"/>
            <a:chOff x="56168" y="2050133"/>
            <a:chExt cx="232963" cy="1340860"/>
          </a:xfrm>
        </p:grpSpPr>
        <p:sp>
          <p:nvSpPr>
            <p:cNvPr id="223" name="Google Shape;223;p16"/>
            <p:cNvSpPr/>
            <p:nvPr/>
          </p:nvSpPr>
          <p:spPr>
            <a:xfrm rot="5400000">
              <a:off x="228600" y="2619892"/>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4" name="Google Shape;224;p16"/>
            <p:cNvSpPr/>
            <p:nvPr/>
          </p:nvSpPr>
          <p:spPr>
            <a:xfrm rot="5400000">
              <a:off x="54864" y="2619892"/>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5" name="Google Shape;225;p16"/>
            <p:cNvSpPr/>
            <p:nvPr/>
          </p:nvSpPr>
          <p:spPr>
            <a:xfrm rot="5400000">
              <a:off x="228600" y="2477778"/>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6" name="Google Shape;226;p16"/>
            <p:cNvSpPr/>
            <p:nvPr/>
          </p:nvSpPr>
          <p:spPr>
            <a:xfrm rot="5400000">
              <a:off x="54864" y="2477778"/>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7" name="Google Shape;227;p16"/>
            <p:cNvSpPr/>
            <p:nvPr/>
          </p:nvSpPr>
          <p:spPr>
            <a:xfrm rot="5400000">
              <a:off x="228600" y="2335664"/>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8" name="Google Shape;228;p16"/>
            <p:cNvSpPr/>
            <p:nvPr/>
          </p:nvSpPr>
          <p:spPr>
            <a:xfrm rot="5400000">
              <a:off x="54864" y="2335664"/>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9" name="Google Shape;229;p16"/>
            <p:cNvSpPr/>
            <p:nvPr/>
          </p:nvSpPr>
          <p:spPr>
            <a:xfrm rot="5400000">
              <a:off x="228600" y="2193550"/>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0" name="Google Shape;230;p16"/>
            <p:cNvSpPr/>
            <p:nvPr/>
          </p:nvSpPr>
          <p:spPr>
            <a:xfrm rot="5400000">
              <a:off x="54864" y="2193550"/>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1" name="Google Shape;231;p16"/>
            <p:cNvSpPr/>
            <p:nvPr/>
          </p:nvSpPr>
          <p:spPr>
            <a:xfrm rot="5400000">
              <a:off x="228600" y="2051436"/>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2" name="Google Shape;232;p16"/>
            <p:cNvSpPr/>
            <p:nvPr/>
          </p:nvSpPr>
          <p:spPr>
            <a:xfrm rot="5400000">
              <a:off x="54864" y="2051436"/>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3" name="Google Shape;233;p16"/>
            <p:cNvSpPr/>
            <p:nvPr/>
          </p:nvSpPr>
          <p:spPr>
            <a:xfrm rot="5400000">
              <a:off x="228600" y="3330462"/>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4" name="Google Shape;234;p16"/>
            <p:cNvSpPr/>
            <p:nvPr/>
          </p:nvSpPr>
          <p:spPr>
            <a:xfrm rot="5400000">
              <a:off x="54864" y="3330462"/>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5" name="Google Shape;235;p16"/>
            <p:cNvSpPr/>
            <p:nvPr/>
          </p:nvSpPr>
          <p:spPr>
            <a:xfrm rot="5400000">
              <a:off x="228600" y="3188348"/>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6" name="Google Shape;236;p16"/>
            <p:cNvSpPr/>
            <p:nvPr/>
          </p:nvSpPr>
          <p:spPr>
            <a:xfrm rot="5400000">
              <a:off x="54864" y="3188348"/>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7" name="Google Shape;237;p16"/>
            <p:cNvSpPr/>
            <p:nvPr/>
          </p:nvSpPr>
          <p:spPr>
            <a:xfrm rot="5400000">
              <a:off x="228600" y="3046234"/>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8" name="Google Shape;238;p16"/>
            <p:cNvSpPr/>
            <p:nvPr/>
          </p:nvSpPr>
          <p:spPr>
            <a:xfrm rot="5400000">
              <a:off x="54864" y="3046234"/>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9" name="Google Shape;239;p16"/>
            <p:cNvSpPr/>
            <p:nvPr/>
          </p:nvSpPr>
          <p:spPr>
            <a:xfrm rot="5400000">
              <a:off x="228600" y="2904120"/>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0" name="Google Shape;240;p16"/>
            <p:cNvSpPr/>
            <p:nvPr/>
          </p:nvSpPr>
          <p:spPr>
            <a:xfrm rot="5400000">
              <a:off x="54864" y="2904120"/>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1" name="Google Shape;241;p16"/>
            <p:cNvSpPr/>
            <p:nvPr/>
          </p:nvSpPr>
          <p:spPr>
            <a:xfrm rot="5400000">
              <a:off x="228600" y="2762006"/>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2" name="Google Shape;242;p16"/>
            <p:cNvSpPr/>
            <p:nvPr/>
          </p:nvSpPr>
          <p:spPr>
            <a:xfrm rot="5400000">
              <a:off x="54864" y="2762006"/>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43" name="Google Shape;243;p16"/>
          <p:cNvSpPr/>
          <p:nvPr/>
        </p:nvSpPr>
        <p:spPr>
          <a:xfrm>
            <a:off x="0" y="5364472"/>
            <a:ext cx="5291468" cy="149047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4" name="Google Shape;244;p16"/>
          <p:cNvSpPr txBox="1">
            <a:spLocks noGrp="1"/>
          </p:cNvSpPr>
          <p:nvPr>
            <p:ph type="body" idx="1"/>
          </p:nvPr>
        </p:nvSpPr>
        <p:spPr>
          <a:xfrm>
            <a:off x="594360" y="5540035"/>
            <a:ext cx="4376651" cy="79552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1600"/>
              </a:spcAft>
              <a:buClr>
                <a:schemeClr val="dk1"/>
              </a:buClr>
              <a:buSzPts val="1800"/>
              <a:buNone/>
            </a:pPr>
            <a:r>
              <a:rPr lang="en-US" sz="1800">
                <a:solidFill>
                  <a:schemeClr val="dk1"/>
                </a:solidFill>
                <a:latin typeface="Calibri"/>
                <a:ea typeface="Calibri"/>
                <a:cs typeface="Calibri"/>
                <a:sym typeface="Calibri"/>
              </a:rPr>
              <a:t>- RandomForest Classifier.</a:t>
            </a:r>
            <a:endParaRPr/>
          </a:p>
        </p:txBody>
      </p:sp>
      <p:sp>
        <p:nvSpPr>
          <p:cNvPr id="245" name="Google Shape;245;p16"/>
          <p:cNvSpPr/>
          <p:nvPr/>
        </p:nvSpPr>
        <p:spPr>
          <a:xfrm>
            <a:off x="0" y="6501384"/>
            <a:ext cx="5852160" cy="35661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46" name="Google Shape;246;p16"/>
          <p:cNvPicPr preferRelativeResize="0"/>
          <p:nvPr/>
        </p:nvPicPr>
        <p:blipFill>
          <a:blip r:embed="rId3">
            <a:alphaModFix/>
          </a:blip>
          <a:stretch>
            <a:fillRect/>
          </a:stretch>
        </p:blipFill>
        <p:spPr>
          <a:xfrm>
            <a:off x="7416859" y="412563"/>
            <a:ext cx="3277319" cy="6032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0"/>
        <p:cNvGrpSpPr/>
        <p:nvPr/>
      </p:nvGrpSpPr>
      <p:grpSpPr>
        <a:xfrm>
          <a:off x="0" y="0"/>
          <a:ext cx="0" cy="0"/>
          <a:chOff x="0" y="0"/>
          <a:chExt cx="0" cy="0"/>
        </a:xfrm>
      </p:grpSpPr>
      <p:sp>
        <p:nvSpPr>
          <p:cNvPr id="251" name="Google Shape;251;p17"/>
          <p:cNvSpPr/>
          <p:nvPr/>
        </p:nvSpPr>
        <p:spPr>
          <a:xfrm>
            <a:off x="1500" y="0"/>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2" name="Google Shape;252;p17"/>
          <p:cNvSpPr txBox="1">
            <a:spLocks noGrp="1"/>
          </p:cNvSpPr>
          <p:nvPr>
            <p:ph type="title"/>
          </p:nvPr>
        </p:nvSpPr>
        <p:spPr>
          <a:xfrm>
            <a:off x="594349" y="1474750"/>
            <a:ext cx="4175400" cy="3210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100"/>
              <a:buFont typeface="Calibri"/>
              <a:buNone/>
            </a:pPr>
            <a:r>
              <a:rPr lang="en-US" sz="4100" b="1" u="sng">
                <a:solidFill>
                  <a:schemeClr val="dk1"/>
                </a:solidFill>
                <a:latin typeface="Calibri"/>
                <a:ea typeface="Calibri"/>
                <a:cs typeface="Calibri"/>
                <a:sym typeface="Calibri"/>
              </a:rPr>
              <a:t>Cross-Validation</a:t>
            </a:r>
            <a:endParaRPr sz="4100" b="1">
              <a:solidFill>
                <a:schemeClr val="dk1"/>
              </a:solidFill>
              <a:latin typeface="Calibri"/>
              <a:ea typeface="Calibri"/>
              <a:cs typeface="Calibri"/>
              <a:sym typeface="Calibri"/>
            </a:endParaRPr>
          </a:p>
        </p:txBody>
      </p:sp>
      <p:grpSp>
        <p:nvGrpSpPr>
          <p:cNvPr id="253" name="Google Shape;253;p17"/>
          <p:cNvGrpSpPr/>
          <p:nvPr/>
        </p:nvGrpSpPr>
        <p:grpSpPr>
          <a:xfrm>
            <a:off x="56168" y="2414016"/>
            <a:ext cx="232963" cy="1340860"/>
            <a:chOff x="56168" y="2050133"/>
            <a:chExt cx="232963" cy="1340860"/>
          </a:xfrm>
        </p:grpSpPr>
        <p:sp>
          <p:nvSpPr>
            <p:cNvPr id="254" name="Google Shape;254;p17"/>
            <p:cNvSpPr/>
            <p:nvPr/>
          </p:nvSpPr>
          <p:spPr>
            <a:xfrm rot="5400000">
              <a:off x="228600" y="2619892"/>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5" name="Google Shape;255;p17"/>
            <p:cNvSpPr/>
            <p:nvPr/>
          </p:nvSpPr>
          <p:spPr>
            <a:xfrm rot="5400000">
              <a:off x="54864" y="2619892"/>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6" name="Google Shape;256;p17"/>
            <p:cNvSpPr/>
            <p:nvPr/>
          </p:nvSpPr>
          <p:spPr>
            <a:xfrm rot="5400000">
              <a:off x="228600" y="2477778"/>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7" name="Google Shape;257;p17"/>
            <p:cNvSpPr/>
            <p:nvPr/>
          </p:nvSpPr>
          <p:spPr>
            <a:xfrm rot="5400000">
              <a:off x="54864" y="2477778"/>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8" name="Google Shape;258;p17"/>
            <p:cNvSpPr/>
            <p:nvPr/>
          </p:nvSpPr>
          <p:spPr>
            <a:xfrm rot="5400000">
              <a:off x="228600" y="2335664"/>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9" name="Google Shape;259;p17"/>
            <p:cNvSpPr/>
            <p:nvPr/>
          </p:nvSpPr>
          <p:spPr>
            <a:xfrm rot="5400000">
              <a:off x="54864" y="2335664"/>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0" name="Google Shape;260;p17"/>
            <p:cNvSpPr/>
            <p:nvPr/>
          </p:nvSpPr>
          <p:spPr>
            <a:xfrm rot="5400000">
              <a:off x="228600" y="2193550"/>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1" name="Google Shape;261;p17"/>
            <p:cNvSpPr/>
            <p:nvPr/>
          </p:nvSpPr>
          <p:spPr>
            <a:xfrm rot="5400000">
              <a:off x="54864" y="2193550"/>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2" name="Google Shape;262;p17"/>
            <p:cNvSpPr/>
            <p:nvPr/>
          </p:nvSpPr>
          <p:spPr>
            <a:xfrm rot="5400000">
              <a:off x="228600" y="2051436"/>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3" name="Google Shape;263;p17"/>
            <p:cNvSpPr/>
            <p:nvPr/>
          </p:nvSpPr>
          <p:spPr>
            <a:xfrm rot="5400000">
              <a:off x="54864" y="2051436"/>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4" name="Google Shape;264;p17"/>
            <p:cNvSpPr/>
            <p:nvPr/>
          </p:nvSpPr>
          <p:spPr>
            <a:xfrm rot="5400000">
              <a:off x="228600" y="3330462"/>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5" name="Google Shape;265;p17"/>
            <p:cNvSpPr/>
            <p:nvPr/>
          </p:nvSpPr>
          <p:spPr>
            <a:xfrm rot="5400000">
              <a:off x="54864" y="3330462"/>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6" name="Google Shape;266;p17"/>
            <p:cNvSpPr/>
            <p:nvPr/>
          </p:nvSpPr>
          <p:spPr>
            <a:xfrm rot="5400000">
              <a:off x="228600" y="3188348"/>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7" name="Google Shape;267;p17"/>
            <p:cNvSpPr/>
            <p:nvPr/>
          </p:nvSpPr>
          <p:spPr>
            <a:xfrm rot="5400000">
              <a:off x="54864" y="3188348"/>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8" name="Google Shape;268;p17"/>
            <p:cNvSpPr/>
            <p:nvPr/>
          </p:nvSpPr>
          <p:spPr>
            <a:xfrm rot="5400000">
              <a:off x="228600" y="3046234"/>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9" name="Google Shape;269;p17"/>
            <p:cNvSpPr/>
            <p:nvPr/>
          </p:nvSpPr>
          <p:spPr>
            <a:xfrm rot="5400000">
              <a:off x="54864" y="3046234"/>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0" name="Google Shape;270;p17"/>
            <p:cNvSpPr/>
            <p:nvPr/>
          </p:nvSpPr>
          <p:spPr>
            <a:xfrm rot="5400000">
              <a:off x="228600" y="2904120"/>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1" name="Google Shape;271;p17"/>
            <p:cNvSpPr/>
            <p:nvPr/>
          </p:nvSpPr>
          <p:spPr>
            <a:xfrm rot="5400000">
              <a:off x="54864" y="2904120"/>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2" name="Google Shape;272;p17"/>
            <p:cNvSpPr/>
            <p:nvPr/>
          </p:nvSpPr>
          <p:spPr>
            <a:xfrm rot="5400000">
              <a:off x="228600" y="2762006"/>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3" name="Google Shape;273;p17"/>
            <p:cNvSpPr/>
            <p:nvPr/>
          </p:nvSpPr>
          <p:spPr>
            <a:xfrm rot="5400000">
              <a:off x="54864" y="2762006"/>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74" name="Google Shape;274;p17"/>
          <p:cNvSpPr/>
          <p:nvPr/>
        </p:nvSpPr>
        <p:spPr>
          <a:xfrm>
            <a:off x="0" y="5364472"/>
            <a:ext cx="5291468" cy="149047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5" name="Google Shape;275;p17"/>
          <p:cNvSpPr/>
          <p:nvPr/>
        </p:nvSpPr>
        <p:spPr>
          <a:xfrm>
            <a:off x="0" y="6501384"/>
            <a:ext cx="5852160" cy="35661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76" name="Google Shape;276;p17"/>
          <p:cNvPicPr preferRelativeResize="0"/>
          <p:nvPr/>
        </p:nvPicPr>
        <p:blipFill>
          <a:blip r:embed="rId3">
            <a:alphaModFix/>
          </a:blip>
          <a:stretch>
            <a:fillRect/>
          </a:stretch>
        </p:blipFill>
        <p:spPr>
          <a:xfrm>
            <a:off x="5926453" y="1525828"/>
            <a:ext cx="5988299" cy="3108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7"/>
        <p:cNvGrpSpPr/>
        <p:nvPr/>
      </p:nvGrpSpPr>
      <p:grpSpPr>
        <a:xfrm>
          <a:off x="0" y="0"/>
          <a:ext cx="0" cy="0"/>
          <a:chOff x="0" y="0"/>
          <a:chExt cx="0" cy="0"/>
        </a:xfrm>
      </p:grpSpPr>
      <p:sp>
        <p:nvSpPr>
          <p:cNvPr id="68" name="Google Shape;68;p1"/>
          <p:cNvSpPr/>
          <p:nvPr/>
        </p:nvSpPr>
        <p:spPr>
          <a:xfrm>
            <a:off x="0" y="-106775"/>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9" name="Google Shape;69;p1"/>
          <p:cNvSpPr txBox="1">
            <a:spLocks noGrp="1"/>
          </p:cNvSpPr>
          <p:nvPr>
            <p:ph type="ctrTitle"/>
          </p:nvPr>
        </p:nvSpPr>
        <p:spPr>
          <a:xfrm>
            <a:off x="204955" y="157346"/>
            <a:ext cx="10550100" cy="11829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sz="4800" b="1" u="sng"/>
              <a:t>Fake News CLASSIFICATION</a:t>
            </a:r>
            <a:endParaRPr sz="4800" b="1" u="sng"/>
          </a:p>
          <a:p>
            <a:pPr marL="0" lvl="0" indent="0" algn="l" rtl="0">
              <a:lnSpc>
                <a:spcPct val="90000"/>
              </a:lnSpc>
              <a:spcBef>
                <a:spcPts val="0"/>
              </a:spcBef>
              <a:spcAft>
                <a:spcPts val="0"/>
              </a:spcAft>
              <a:buClr>
                <a:schemeClr val="dk1"/>
              </a:buClr>
              <a:buSzPct val="100000"/>
              <a:buFont typeface="Calibri"/>
              <a:buNone/>
            </a:pPr>
            <a:endParaRPr sz="4800" b="1" u="sng"/>
          </a:p>
        </p:txBody>
      </p:sp>
      <p:cxnSp>
        <p:nvCxnSpPr>
          <p:cNvPr id="70" name="Google Shape;70;p1"/>
          <p:cNvCxnSpPr/>
          <p:nvPr/>
        </p:nvCxnSpPr>
        <p:spPr>
          <a:xfrm>
            <a:off x="8878" y="806470"/>
            <a:ext cx="7903723" cy="0"/>
          </a:xfrm>
          <a:prstGeom prst="straightConnector1">
            <a:avLst/>
          </a:prstGeom>
          <a:noFill/>
          <a:ln w="25400" cap="sq" cmpd="sng">
            <a:solidFill>
              <a:schemeClr val="accent1"/>
            </a:solidFill>
            <a:prstDash val="solid"/>
            <a:bevel/>
            <a:headEnd type="none" w="sm" len="sm"/>
            <a:tailEnd type="none" w="sm" len="sm"/>
          </a:ln>
        </p:spPr>
      </p:cxnSp>
      <p:sp>
        <p:nvSpPr>
          <p:cNvPr id="71" name="Google Shape;71;p1"/>
          <p:cNvSpPr txBox="1">
            <a:spLocks noGrp="1"/>
          </p:cNvSpPr>
          <p:nvPr>
            <p:ph type="subTitle" idx="1"/>
          </p:nvPr>
        </p:nvSpPr>
        <p:spPr>
          <a:xfrm>
            <a:off x="204951" y="1518666"/>
            <a:ext cx="11441400" cy="4856400"/>
          </a:xfrm>
          <a:prstGeom prst="rect">
            <a:avLst/>
          </a:prstGeom>
          <a:noFill/>
          <a:ln>
            <a:noFill/>
          </a:ln>
        </p:spPr>
        <p:txBody>
          <a:bodyPr spcFirstLastPara="1" wrap="square" lIns="91425" tIns="45700" rIns="91425" bIns="45700" anchor="t" anchorCtr="0">
            <a:noAutofit/>
          </a:bodyPr>
          <a:lstStyle/>
          <a:p>
            <a:pPr marL="0" lvl="0" indent="0" algn="l" rtl="0">
              <a:lnSpc>
                <a:spcPct val="107916"/>
              </a:lnSpc>
              <a:spcBef>
                <a:spcPts val="0"/>
              </a:spcBef>
              <a:spcAft>
                <a:spcPts val="0"/>
              </a:spcAft>
              <a:buClr>
                <a:schemeClr val="dk1"/>
              </a:buClr>
              <a:buSzPts val="1100"/>
              <a:buFont typeface="Arial"/>
              <a:buNone/>
            </a:pPr>
            <a:r>
              <a:rPr lang="en-US" sz="2000" b="1" u="sng" dirty="0">
                <a:latin typeface="Calibri"/>
                <a:ea typeface="Calibri"/>
                <a:cs typeface="Calibri"/>
                <a:sym typeface="Calibri"/>
              </a:rPr>
              <a:t>Fake News Filtering</a:t>
            </a:r>
            <a:endParaRPr sz="2000" b="1" u="sng" dirty="0">
              <a:latin typeface="Calibri"/>
              <a:ea typeface="Calibri"/>
              <a:cs typeface="Calibri"/>
              <a:sym typeface="Calibri"/>
            </a:endParaRPr>
          </a:p>
          <a:p>
            <a:pPr marL="0" lvl="0" indent="0" algn="l" rtl="0">
              <a:lnSpc>
                <a:spcPct val="115000"/>
              </a:lnSpc>
              <a:spcBef>
                <a:spcPts val="800"/>
              </a:spcBef>
              <a:spcAft>
                <a:spcPts val="0"/>
              </a:spcAft>
              <a:buClr>
                <a:schemeClr val="dk1"/>
              </a:buClr>
              <a:buSzPts val="1100"/>
              <a:buFont typeface="Arial"/>
              <a:buNone/>
            </a:pPr>
            <a:r>
              <a:rPr lang="en-US" sz="1900" dirty="0">
                <a:latin typeface="Calibri"/>
                <a:ea typeface="Calibri"/>
                <a:cs typeface="Calibri"/>
                <a:sym typeface="Calibri"/>
              </a:rPr>
              <a:t>Fake news has become one of the biggest problems of our age. It has a serious impact on our online as well as offline discourse. One can even go as far as saying that, to date, fake news poses a clear and present danger to western democracy and stability of the society.</a:t>
            </a:r>
            <a:endParaRPr sz="1900" dirty="0">
              <a:latin typeface="Calibri"/>
              <a:ea typeface="Calibri"/>
              <a:cs typeface="Calibri"/>
              <a:sym typeface="Calibri"/>
            </a:endParaRPr>
          </a:p>
          <a:p>
            <a:pPr marL="0" lvl="0" indent="0" algn="l" rtl="0">
              <a:lnSpc>
                <a:spcPct val="115000"/>
              </a:lnSpc>
              <a:spcBef>
                <a:spcPts val="0"/>
              </a:spcBef>
              <a:spcAft>
                <a:spcPts val="0"/>
              </a:spcAft>
              <a:buNone/>
            </a:pPr>
            <a:endParaRPr sz="1900" dirty="0">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900" dirty="0">
                <a:latin typeface="Calibri"/>
                <a:ea typeface="Calibri"/>
                <a:cs typeface="Calibri"/>
                <a:sym typeface="Calibri"/>
              </a:rPr>
              <a:t>Fake news's simple meaning is to incorporate information that leads people to the wrong path. Nowadays fake news spreading like water and people share this information without verifying it. This is often done to further or impose certain ideas and is often achieved with political agendas.</a:t>
            </a:r>
            <a:endParaRPr sz="1900" dirty="0">
              <a:latin typeface="Calibri"/>
              <a:ea typeface="Calibri"/>
              <a:cs typeface="Calibri"/>
              <a:sym typeface="Calibri"/>
            </a:endParaRPr>
          </a:p>
          <a:p>
            <a:pPr marL="0" lvl="0" indent="0" algn="l" rtl="0">
              <a:lnSpc>
                <a:spcPct val="115000"/>
              </a:lnSpc>
              <a:spcBef>
                <a:spcPts val="0"/>
              </a:spcBef>
              <a:spcAft>
                <a:spcPts val="0"/>
              </a:spcAft>
              <a:buNone/>
            </a:pPr>
            <a:endParaRPr sz="1900" dirty="0">
              <a:latin typeface="Calibri"/>
              <a:ea typeface="Calibri"/>
              <a:cs typeface="Calibri"/>
              <a:sym typeface="Calibri"/>
            </a:endParaRPr>
          </a:p>
          <a:p>
            <a:pPr marL="0" lvl="0" indent="0" algn="l" rtl="0">
              <a:lnSpc>
                <a:spcPct val="115000"/>
              </a:lnSpc>
              <a:spcBef>
                <a:spcPts val="0"/>
              </a:spcBef>
              <a:spcAft>
                <a:spcPts val="0"/>
              </a:spcAft>
              <a:buNone/>
            </a:pPr>
            <a:r>
              <a:rPr lang="en-US" sz="1900" dirty="0">
                <a:latin typeface="Calibri"/>
                <a:ea typeface="Calibri"/>
                <a:cs typeface="Calibri"/>
                <a:sym typeface="Calibri"/>
              </a:rPr>
              <a:t>For media outlets, the ability to attract viewers to their websites is necessary to generate online advertising revenue. So it is necessary to detect fake news.</a:t>
            </a:r>
            <a:endParaRPr sz="2500" u="sng" dirty="0"/>
          </a:p>
          <a:p>
            <a:pPr marL="0" lvl="0" indent="88900" algn="l" rtl="0">
              <a:lnSpc>
                <a:spcPct val="90000"/>
              </a:lnSpc>
              <a:spcBef>
                <a:spcPts val="1000"/>
              </a:spcBef>
              <a:spcAft>
                <a:spcPts val="0"/>
              </a:spcAft>
              <a:buClr>
                <a:schemeClr val="dk1"/>
              </a:buClr>
              <a:buSzPts val="1400"/>
              <a:buFont typeface="Arial"/>
              <a:buNone/>
            </a:pPr>
            <a:endParaRPr sz="2000" dirty="0">
              <a:solidFill>
                <a:schemeClr val="dk1"/>
              </a:solidFill>
            </a:endParaRPr>
          </a:p>
        </p:txBody>
      </p:sp>
      <p:pic>
        <p:nvPicPr>
          <p:cNvPr id="76" name="Google Shape;76;p1"/>
          <p:cNvPicPr preferRelativeResize="0"/>
          <p:nvPr/>
        </p:nvPicPr>
        <p:blipFill rotWithShape="1">
          <a:blip r:embed="rId3">
            <a:alphaModFix/>
          </a:blip>
          <a:srcRect l="9546" r="9546"/>
          <a:stretch/>
        </p:blipFill>
        <p:spPr>
          <a:xfrm>
            <a:off x="10063238" y="98027"/>
            <a:ext cx="1705985" cy="1182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sp>
        <p:nvSpPr>
          <p:cNvPr id="81" name="Google Shape;81;p2"/>
          <p:cNvSpPr/>
          <p:nvPr/>
        </p:nvSpPr>
        <p:spPr>
          <a:xfrm>
            <a:off x="10" y="-5705"/>
            <a:ext cx="12191990" cy="1694346"/>
          </a:xfrm>
          <a:prstGeom prst="rect">
            <a:avLst/>
          </a:pr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2" name="Google Shape;82;p2"/>
          <p:cNvSpPr txBox="1">
            <a:spLocks noGrp="1"/>
          </p:cNvSpPr>
          <p:nvPr>
            <p:ph type="title"/>
          </p:nvPr>
        </p:nvSpPr>
        <p:spPr>
          <a:xfrm>
            <a:off x="1156851" y="637762"/>
            <a:ext cx="9888496" cy="90013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4000"/>
              <a:buFont typeface="Calibri"/>
              <a:buNone/>
            </a:pPr>
            <a:r>
              <a:rPr lang="en-US" sz="4000" b="1" u="sng">
                <a:solidFill>
                  <a:schemeClr val="lt1"/>
                </a:solidFill>
              </a:rPr>
              <a:t>Data Set Description</a:t>
            </a:r>
            <a:endParaRPr sz="4000">
              <a:solidFill>
                <a:schemeClr val="lt1"/>
              </a:solidFill>
            </a:endParaRPr>
          </a:p>
        </p:txBody>
      </p:sp>
      <p:sp>
        <p:nvSpPr>
          <p:cNvPr id="83" name="Google Shape;83;p2"/>
          <p:cNvSpPr/>
          <p:nvPr/>
        </p:nvSpPr>
        <p:spPr>
          <a:xfrm>
            <a:off x="0" y="1688641"/>
            <a:ext cx="12191990" cy="5169359"/>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4" name="Google Shape;84;p2"/>
          <p:cNvSpPr/>
          <p:nvPr/>
        </p:nvSpPr>
        <p:spPr>
          <a:xfrm>
            <a:off x="1156851" y="2010758"/>
            <a:ext cx="457190" cy="4571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5" name="Google Shape;85;p2"/>
          <p:cNvSpPr txBox="1">
            <a:spLocks noGrp="1"/>
          </p:cNvSpPr>
          <p:nvPr>
            <p:ph type="body" idx="1"/>
          </p:nvPr>
        </p:nvSpPr>
        <p:spPr>
          <a:xfrm>
            <a:off x="558891" y="2179504"/>
            <a:ext cx="11074200" cy="467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800"/>
              </a:spcBef>
              <a:spcAft>
                <a:spcPts val="0"/>
              </a:spcAft>
              <a:buNone/>
            </a:pPr>
            <a:r>
              <a:rPr lang="en-US" sz="2300">
                <a:latin typeface="Calibri"/>
                <a:ea typeface="Calibri"/>
                <a:cs typeface="Calibri"/>
                <a:sym typeface="Calibri"/>
              </a:rPr>
              <a:t>There are two datasets one for fake news and one for true news. In true news, there is 21417 news, and in fake news, there is 23481 news. I have inserted one label column zero for fake news and one for true news:</a:t>
            </a:r>
            <a:endParaRPr sz="2300">
              <a:latin typeface="Calibri"/>
              <a:ea typeface="Calibri"/>
              <a:cs typeface="Calibri"/>
              <a:sym typeface="Calibri"/>
            </a:endParaRPr>
          </a:p>
          <a:p>
            <a:pPr marL="914400" lvl="0" indent="-374650" algn="l" rtl="0">
              <a:lnSpc>
                <a:spcPct val="100000"/>
              </a:lnSpc>
              <a:spcBef>
                <a:spcPts val="1800"/>
              </a:spcBef>
              <a:spcAft>
                <a:spcPts val="0"/>
              </a:spcAft>
              <a:buSzPts val="2300"/>
              <a:buFont typeface="Calibri"/>
              <a:buChar char="●"/>
            </a:pPr>
            <a:r>
              <a:rPr lang="en-US" sz="2300">
                <a:latin typeface="Calibri"/>
                <a:ea typeface="Calibri"/>
                <a:cs typeface="Calibri"/>
                <a:sym typeface="Calibri"/>
              </a:rPr>
              <a:t>Title: Headlines of the news.</a:t>
            </a:r>
            <a:endParaRPr sz="2300">
              <a:latin typeface="Calibri"/>
              <a:ea typeface="Calibri"/>
              <a:cs typeface="Calibri"/>
              <a:sym typeface="Calibri"/>
            </a:endParaRPr>
          </a:p>
          <a:p>
            <a:pPr marL="914400" lvl="0" indent="-374650" algn="l" rtl="0">
              <a:lnSpc>
                <a:spcPct val="100000"/>
              </a:lnSpc>
              <a:spcBef>
                <a:spcPts val="0"/>
              </a:spcBef>
              <a:spcAft>
                <a:spcPts val="0"/>
              </a:spcAft>
              <a:buSzPts val="2300"/>
              <a:buFont typeface="Calibri"/>
              <a:buChar char="●"/>
            </a:pPr>
            <a:r>
              <a:rPr lang="en-US" sz="2300">
                <a:latin typeface="Calibri"/>
                <a:ea typeface="Calibri"/>
                <a:cs typeface="Calibri"/>
                <a:sym typeface="Calibri"/>
              </a:rPr>
              <a:t>Text: Content of the news.</a:t>
            </a:r>
            <a:endParaRPr sz="2300">
              <a:latin typeface="Calibri"/>
              <a:ea typeface="Calibri"/>
              <a:cs typeface="Calibri"/>
              <a:sym typeface="Calibri"/>
            </a:endParaRPr>
          </a:p>
          <a:p>
            <a:pPr marL="914400" lvl="0" indent="-374650" algn="l" rtl="0">
              <a:lnSpc>
                <a:spcPct val="100000"/>
              </a:lnSpc>
              <a:spcBef>
                <a:spcPts val="0"/>
              </a:spcBef>
              <a:spcAft>
                <a:spcPts val="0"/>
              </a:spcAft>
              <a:buSzPts val="2300"/>
              <a:buFont typeface="Calibri"/>
              <a:buChar char="●"/>
            </a:pPr>
            <a:r>
              <a:rPr lang="en-US" sz="2300">
                <a:latin typeface="Calibri"/>
                <a:ea typeface="Calibri"/>
                <a:cs typeface="Calibri"/>
                <a:sym typeface="Calibri"/>
              </a:rPr>
              <a:t>Subject: Subject of the news.</a:t>
            </a:r>
            <a:endParaRPr sz="2300">
              <a:latin typeface="Calibri"/>
              <a:ea typeface="Calibri"/>
              <a:cs typeface="Calibri"/>
              <a:sym typeface="Calibri"/>
            </a:endParaRPr>
          </a:p>
          <a:p>
            <a:pPr marL="914400" lvl="0" indent="-374650" algn="l" rtl="0">
              <a:lnSpc>
                <a:spcPct val="100000"/>
              </a:lnSpc>
              <a:spcBef>
                <a:spcPts val="0"/>
              </a:spcBef>
              <a:spcAft>
                <a:spcPts val="0"/>
              </a:spcAft>
              <a:buSzPts val="2300"/>
              <a:buFont typeface="Calibri"/>
              <a:buChar char="●"/>
            </a:pPr>
            <a:r>
              <a:rPr lang="en-US" sz="2300">
                <a:latin typeface="Calibri"/>
                <a:ea typeface="Calibri"/>
                <a:cs typeface="Calibri"/>
                <a:sym typeface="Calibri"/>
              </a:rPr>
              <a:t>Date: Date of the news.</a:t>
            </a:r>
            <a:endParaRPr sz="2300">
              <a:latin typeface="Calibri"/>
              <a:ea typeface="Calibri"/>
              <a:cs typeface="Calibri"/>
              <a:sym typeface="Calibri"/>
            </a:endParaRPr>
          </a:p>
          <a:p>
            <a:pPr marL="914400" lvl="0" indent="-374650" algn="l" rtl="0">
              <a:lnSpc>
                <a:spcPct val="100000"/>
              </a:lnSpc>
              <a:spcBef>
                <a:spcPts val="0"/>
              </a:spcBef>
              <a:spcAft>
                <a:spcPts val="0"/>
              </a:spcAft>
              <a:buSzPts val="2300"/>
              <a:buFont typeface="Calibri"/>
              <a:buChar char="●"/>
            </a:pPr>
            <a:r>
              <a:rPr lang="en-US" sz="2300">
                <a:latin typeface="Calibri"/>
                <a:ea typeface="Calibri"/>
                <a:cs typeface="Calibri"/>
                <a:sym typeface="Calibri"/>
              </a:rPr>
              <a:t>Label: News is True(1)/False(0)</a:t>
            </a:r>
            <a:endParaRPr sz="2300">
              <a:latin typeface="Calibri"/>
              <a:ea typeface="Calibri"/>
              <a:cs typeface="Calibri"/>
              <a:sym typeface="Calibri"/>
            </a:endParaRPr>
          </a:p>
          <a:p>
            <a:pPr marL="457200" lvl="0" indent="0" algn="l" rtl="0">
              <a:lnSpc>
                <a:spcPct val="90000"/>
              </a:lnSpc>
              <a:spcBef>
                <a:spcPts val="0"/>
              </a:spcBef>
              <a:spcAft>
                <a:spcPts val="1600"/>
              </a:spcAft>
              <a:buNone/>
            </a:pP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3"/>
          <p:cNvSpPr txBox="1">
            <a:spLocks noGrp="1"/>
          </p:cNvSpPr>
          <p:nvPr>
            <p:ph type="body" idx="1"/>
          </p:nvPr>
        </p:nvSpPr>
        <p:spPr>
          <a:xfrm>
            <a:off x="751114" y="751114"/>
            <a:ext cx="11434866" cy="6105484"/>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2800"/>
              <a:buFont typeface="Noto Sans Symbols"/>
              <a:buChar char="Ø"/>
            </a:pPr>
            <a:r>
              <a:rPr lang="en-US" b="1" u="sng" dirty="0"/>
              <a:t>Model Building Phase</a:t>
            </a:r>
            <a:endParaRPr dirty="0"/>
          </a:p>
          <a:p>
            <a:pPr marL="228600" lvl="0" indent="-228600" algn="l" rtl="0">
              <a:lnSpc>
                <a:spcPct val="90000"/>
              </a:lnSpc>
              <a:spcBef>
                <a:spcPts val="1000"/>
              </a:spcBef>
              <a:spcAft>
                <a:spcPts val="0"/>
              </a:spcAft>
              <a:buClr>
                <a:schemeClr val="dk1"/>
              </a:buClr>
              <a:buSzPts val="2800"/>
              <a:buNone/>
            </a:pPr>
            <a:r>
              <a:rPr lang="en-US" dirty="0"/>
              <a:t>After collecting the data, you need to build a machine learning model. Before model building do all data pre-processing steps. Try different models with different hyper parameters and select the best model. </a:t>
            </a:r>
            <a:endParaRPr dirty="0"/>
          </a:p>
          <a:p>
            <a:pPr marL="228600" lvl="0" indent="-228600" algn="l" rtl="0">
              <a:lnSpc>
                <a:spcPct val="90000"/>
              </a:lnSpc>
              <a:spcBef>
                <a:spcPts val="1000"/>
              </a:spcBef>
              <a:spcAft>
                <a:spcPts val="0"/>
              </a:spcAft>
              <a:buClr>
                <a:schemeClr val="dk1"/>
              </a:buClr>
              <a:buSzPts val="2800"/>
              <a:buNone/>
            </a:pPr>
            <a:r>
              <a:rPr lang="en-US" dirty="0"/>
              <a:t>Follow the complete life cycle of data science. Include all the steps like </a:t>
            </a:r>
            <a:endParaRPr dirty="0"/>
          </a:p>
          <a:p>
            <a:pPr marL="228600" lvl="0" indent="-228600" algn="l" rtl="0">
              <a:lnSpc>
                <a:spcPct val="90000"/>
              </a:lnSpc>
              <a:spcBef>
                <a:spcPts val="1000"/>
              </a:spcBef>
              <a:spcAft>
                <a:spcPts val="0"/>
              </a:spcAft>
              <a:buClr>
                <a:schemeClr val="dk1"/>
              </a:buClr>
              <a:buSzPts val="2800"/>
              <a:buNone/>
            </a:pPr>
            <a:r>
              <a:rPr lang="en-US" dirty="0"/>
              <a:t>1. Data Cleaning </a:t>
            </a:r>
            <a:endParaRPr dirty="0"/>
          </a:p>
          <a:p>
            <a:pPr marL="228600" lvl="0" indent="-228600" algn="l" rtl="0">
              <a:lnSpc>
                <a:spcPct val="90000"/>
              </a:lnSpc>
              <a:spcBef>
                <a:spcPts val="1000"/>
              </a:spcBef>
              <a:spcAft>
                <a:spcPts val="0"/>
              </a:spcAft>
              <a:buClr>
                <a:schemeClr val="dk1"/>
              </a:buClr>
              <a:buSzPts val="2800"/>
              <a:buNone/>
            </a:pPr>
            <a:r>
              <a:rPr lang="en-US" dirty="0"/>
              <a:t>2. Exploratory Data Analysis </a:t>
            </a:r>
            <a:endParaRPr dirty="0"/>
          </a:p>
          <a:p>
            <a:pPr marL="228600" lvl="0" indent="-228600" algn="l" rtl="0">
              <a:lnSpc>
                <a:spcPct val="90000"/>
              </a:lnSpc>
              <a:spcBef>
                <a:spcPts val="1000"/>
              </a:spcBef>
              <a:spcAft>
                <a:spcPts val="0"/>
              </a:spcAft>
              <a:buClr>
                <a:schemeClr val="dk1"/>
              </a:buClr>
              <a:buSzPts val="2800"/>
              <a:buNone/>
            </a:pPr>
            <a:r>
              <a:rPr lang="en-US" dirty="0"/>
              <a:t>3. Data Pre-processing </a:t>
            </a:r>
            <a:endParaRPr dirty="0"/>
          </a:p>
          <a:p>
            <a:pPr marL="228600" lvl="0" indent="-228600" algn="l" rtl="0">
              <a:lnSpc>
                <a:spcPct val="90000"/>
              </a:lnSpc>
              <a:spcBef>
                <a:spcPts val="1000"/>
              </a:spcBef>
              <a:spcAft>
                <a:spcPts val="0"/>
              </a:spcAft>
              <a:buClr>
                <a:schemeClr val="dk1"/>
              </a:buClr>
              <a:buSzPts val="2800"/>
              <a:buNone/>
            </a:pPr>
            <a:r>
              <a:rPr lang="en-US" dirty="0"/>
              <a:t>4. Model Building</a:t>
            </a:r>
            <a:endParaRPr dirty="0"/>
          </a:p>
          <a:p>
            <a:pPr marL="228600" lvl="0" indent="-228600" algn="l" rtl="0">
              <a:lnSpc>
                <a:spcPct val="90000"/>
              </a:lnSpc>
              <a:spcBef>
                <a:spcPts val="1000"/>
              </a:spcBef>
              <a:spcAft>
                <a:spcPts val="0"/>
              </a:spcAft>
              <a:buClr>
                <a:schemeClr val="dk1"/>
              </a:buClr>
              <a:buSzPts val="2800"/>
              <a:buNone/>
            </a:pPr>
            <a:r>
              <a:rPr lang="en-US" dirty="0"/>
              <a:t>5. Model Evaluation </a:t>
            </a:r>
            <a:endParaRPr dirty="0"/>
          </a:p>
          <a:p>
            <a:pPr marL="228600" lvl="0" indent="-228600" algn="l" rtl="0">
              <a:lnSpc>
                <a:spcPct val="90000"/>
              </a:lnSpc>
              <a:spcBef>
                <a:spcPts val="1000"/>
              </a:spcBef>
              <a:spcAft>
                <a:spcPts val="0"/>
              </a:spcAft>
              <a:buClr>
                <a:schemeClr val="dk1"/>
              </a:buClr>
              <a:buSzPts val="2800"/>
              <a:buNone/>
            </a:pPr>
            <a:r>
              <a:rPr lang="en-US" dirty="0"/>
              <a:t>6. Selecting the best model </a:t>
            </a:r>
            <a:endParaRPr dirty="0"/>
          </a:p>
          <a:p>
            <a:pPr marL="0" lvl="0" indent="0" algn="l" rtl="0">
              <a:lnSpc>
                <a:spcPct val="100000"/>
              </a:lnSpc>
              <a:spcBef>
                <a:spcPts val="0"/>
              </a:spcBef>
              <a:spcAft>
                <a:spcPts val="1600"/>
              </a:spcAft>
              <a:buClr>
                <a:schemeClr val="dk1"/>
              </a:buClr>
              <a:buSzPts val="280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EXPLORATORY DATA ANALYSIS</a:t>
            </a:r>
            <a:endParaRPr dirty="0"/>
          </a:p>
        </p:txBody>
      </p:sp>
      <p:grpSp>
        <p:nvGrpSpPr>
          <p:cNvPr id="96" name="Google Shape;96;p4"/>
          <p:cNvGrpSpPr/>
          <p:nvPr/>
        </p:nvGrpSpPr>
        <p:grpSpPr>
          <a:xfrm>
            <a:off x="913968" y="2403794"/>
            <a:ext cx="10364063" cy="3195000"/>
            <a:chOff x="75768" y="578169"/>
            <a:chExt cx="10364063" cy="3195000"/>
          </a:xfrm>
        </p:grpSpPr>
        <p:sp>
          <p:nvSpPr>
            <p:cNvPr id="97" name="Google Shape;97;p4"/>
            <p:cNvSpPr/>
            <p:nvPr/>
          </p:nvSpPr>
          <p:spPr>
            <a:xfrm>
              <a:off x="679050" y="578169"/>
              <a:ext cx="1887187" cy="1887187"/>
            </a:xfrm>
            <a:prstGeom prst="ellipse">
              <a:avLst/>
            </a:prstGeom>
            <a:solidFill>
              <a:srgbClr val="CCD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1081237" y="980356"/>
              <a:ext cx="1082812" cy="1082812"/>
            </a:xfrm>
            <a:prstGeom prst="rect">
              <a:avLst/>
            </a:prstGeom>
            <a:blipFill rotWithShape="1">
              <a:blip r:embed="rId3">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75768" y="3053169"/>
              <a:ext cx="309375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txBox="1"/>
            <p:nvPr/>
          </p:nvSpPr>
          <p:spPr>
            <a:xfrm>
              <a:off x="75768" y="3053169"/>
              <a:ext cx="3093750" cy="72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2300"/>
                <a:buFont typeface="Calibri"/>
                <a:buNone/>
              </a:pPr>
              <a:r>
                <a:rPr lang="en-US" sz="2300" cap="none">
                  <a:solidFill>
                    <a:schemeClr val="dk1"/>
                  </a:solidFill>
                  <a:latin typeface="Calibri"/>
                  <a:ea typeface="Calibri"/>
                  <a:cs typeface="Calibri"/>
                  <a:sym typeface="Calibri"/>
                </a:rPr>
                <a:t>SHAPE OF THE DATASET.</a:t>
              </a:r>
              <a:endParaRPr/>
            </a:p>
          </p:txBody>
        </p:sp>
        <p:sp>
          <p:nvSpPr>
            <p:cNvPr id="101" name="Google Shape;101;p4"/>
            <p:cNvSpPr/>
            <p:nvPr/>
          </p:nvSpPr>
          <p:spPr>
            <a:xfrm>
              <a:off x="4314206" y="578169"/>
              <a:ext cx="1887187" cy="1887187"/>
            </a:xfrm>
            <a:prstGeom prst="ellipse">
              <a:avLst/>
            </a:prstGeom>
            <a:solidFill>
              <a:srgbClr val="CCD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4716393" y="980356"/>
              <a:ext cx="1082812" cy="1082812"/>
            </a:xfrm>
            <a:prstGeom prst="rect">
              <a:avLst/>
            </a:prstGeom>
            <a:blipFill rotWithShape="1">
              <a:blip r:embed="rId4">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3710925" y="3053169"/>
              <a:ext cx="309375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txBox="1"/>
            <p:nvPr/>
          </p:nvSpPr>
          <p:spPr>
            <a:xfrm>
              <a:off x="3710925" y="3053169"/>
              <a:ext cx="3093750" cy="72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2300"/>
                <a:buFont typeface="Calibri"/>
                <a:buNone/>
              </a:pPr>
              <a:r>
                <a:rPr lang="en-US" sz="2300" cap="none">
                  <a:solidFill>
                    <a:schemeClr val="dk1"/>
                  </a:solidFill>
                  <a:latin typeface="Calibri"/>
                  <a:ea typeface="Calibri"/>
                  <a:cs typeface="Calibri"/>
                  <a:sym typeface="Calibri"/>
                </a:rPr>
                <a:t>INFORMATION OF THE DATASET.</a:t>
              </a:r>
              <a:endParaRPr/>
            </a:p>
          </p:txBody>
        </p:sp>
        <p:sp>
          <p:nvSpPr>
            <p:cNvPr id="105" name="Google Shape;105;p4"/>
            <p:cNvSpPr/>
            <p:nvPr/>
          </p:nvSpPr>
          <p:spPr>
            <a:xfrm>
              <a:off x="7949362" y="578169"/>
              <a:ext cx="1887187" cy="1887187"/>
            </a:xfrm>
            <a:prstGeom prst="ellipse">
              <a:avLst/>
            </a:prstGeom>
            <a:solidFill>
              <a:srgbClr val="CCD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8351550" y="980356"/>
              <a:ext cx="1082812" cy="1082812"/>
            </a:xfrm>
            <a:prstGeom prst="rect">
              <a:avLst/>
            </a:prstGeom>
            <a:blipFill rotWithShape="1">
              <a:blip r:embed="rId5">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7346081" y="3053169"/>
              <a:ext cx="309375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txBox="1"/>
            <p:nvPr/>
          </p:nvSpPr>
          <p:spPr>
            <a:xfrm>
              <a:off x="7346081" y="3053169"/>
              <a:ext cx="3093750" cy="72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2300"/>
                <a:buFont typeface="Calibri"/>
                <a:buNone/>
              </a:pPr>
              <a:r>
                <a:rPr lang="en-US" sz="2300" cap="none">
                  <a:solidFill>
                    <a:schemeClr val="dk1"/>
                  </a:solidFill>
                  <a:latin typeface="Calibri"/>
                  <a:ea typeface="Calibri"/>
                  <a:cs typeface="Calibri"/>
                  <a:sym typeface="Calibri"/>
                </a:rPr>
                <a:t>DATA CLEANING.</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sp>
        <p:nvSpPr>
          <p:cNvPr id="113" name="Google Shape;113;p5"/>
          <p:cNvSpPr/>
          <p:nvPr/>
        </p:nvSpPr>
        <p:spPr>
          <a:xfrm>
            <a:off x="2166257" y="1690688"/>
            <a:ext cx="6291943" cy="410051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4" name="Google Shape;114;p5"/>
          <p:cNvSpPr txBox="1">
            <a:spLocks noGrp="1"/>
          </p:cNvSpPr>
          <p:nvPr>
            <p:ph type="title"/>
          </p:nvPr>
        </p:nvSpPr>
        <p:spPr>
          <a:xfrm>
            <a:off x="838200" y="184805"/>
            <a:ext cx="10515600" cy="15058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5200"/>
              <a:buFont typeface="Calibri"/>
              <a:buNone/>
            </a:pPr>
            <a:r>
              <a:rPr lang="en-US" sz="5200" b="1" u="sng">
                <a:solidFill>
                  <a:schemeClr val="dk1"/>
                </a:solidFill>
                <a:latin typeface="Calibri"/>
                <a:ea typeface="Calibri"/>
                <a:cs typeface="Calibri"/>
                <a:sym typeface="Calibri"/>
              </a:rPr>
              <a:t>Descriptive Statistic:</a:t>
            </a:r>
            <a:endParaRPr/>
          </a:p>
        </p:txBody>
      </p:sp>
      <p:pic>
        <p:nvPicPr>
          <p:cNvPr id="115" name="Google Shape;115;p5"/>
          <p:cNvPicPr preferRelativeResize="0"/>
          <p:nvPr/>
        </p:nvPicPr>
        <p:blipFill>
          <a:blip r:embed="rId3">
            <a:alphaModFix/>
          </a:blip>
          <a:stretch>
            <a:fillRect/>
          </a:stretch>
        </p:blipFill>
        <p:spPr>
          <a:xfrm>
            <a:off x="2906950" y="1690700"/>
            <a:ext cx="5030775" cy="4389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9"/>
        <p:cNvGrpSpPr/>
        <p:nvPr/>
      </p:nvGrpSpPr>
      <p:grpSpPr>
        <a:xfrm>
          <a:off x="0" y="0"/>
          <a:ext cx="0" cy="0"/>
          <a:chOff x="0" y="0"/>
          <a:chExt cx="0" cy="0"/>
        </a:xfrm>
      </p:grpSpPr>
      <p:sp>
        <p:nvSpPr>
          <p:cNvPr id="120" name="Google Shape;120;p6"/>
          <p:cNvSpPr/>
          <p:nvPr/>
        </p:nvSpPr>
        <p:spPr>
          <a:xfrm>
            <a:off x="0" y="651752"/>
            <a:ext cx="12192000" cy="736551"/>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1" name="Google Shape;121;p6"/>
          <p:cNvSpPr txBox="1">
            <a:spLocks noGrp="1"/>
          </p:cNvSpPr>
          <p:nvPr>
            <p:ph type="title"/>
          </p:nvPr>
        </p:nvSpPr>
        <p:spPr>
          <a:xfrm>
            <a:off x="556532" y="643467"/>
            <a:ext cx="11210925" cy="74483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200"/>
              <a:buFont typeface="Calibri"/>
              <a:buNone/>
            </a:pPr>
            <a:r>
              <a:rPr lang="en-US" sz="3200" b="1" u="sng">
                <a:solidFill>
                  <a:schemeClr val="lt1"/>
                </a:solidFill>
                <a:latin typeface="Calibri"/>
                <a:ea typeface="Calibri"/>
                <a:cs typeface="Calibri"/>
                <a:sym typeface="Calibri"/>
              </a:rPr>
              <a:t>Information of dataset:-</a:t>
            </a:r>
            <a:endParaRPr/>
          </a:p>
        </p:txBody>
      </p:sp>
      <p:pic>
        <p:nvPicPr>
          <p:cNvPr id="122" name="Google Shape;122;p6"/>
          <p:cNvPicPr preferRelativeResize="0"/>
          <p:nvPr/>
        </p:nvPicPr>
        <p:blipFill>
          <a:blip r:embed="rId3">
            <a:alphaModFix/>
          </a:blip>
          <a:stretch>
            <a:fillRect/>
          </a:stretch>
        </p:blipFill>
        <p:spPr>
          <a:xfrm>
            <a:off x="4261925" y="1564448"/>
            <a:ext cx="3668150" cy="4929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6"/>
        <p:cNvGrpSpPr/>
        <p:nvPr/>
      </p:nvGrpSpPr>
      <p:grpSpPr>
        <a:xfrm>
          <a:off x="0" y="0"/>
          <a:ext cx="0" cy="0"/>
          <a:chOff x="0" y="0"/>
          <a:chExt cx="0" cy="0"/>
        </a:xfrm>
      </p:grpSpPr>
      <p:sp>
        <p:nvSpPr>
          <p:cNvPr id="127" name="Google Shape;127;p7"/>
          <p:cNvSpPr/>
          <p:nvPr/>
        </p:nvSpPr>
        <p:spPr>
          <a:xfrm>
            <a:off x="317636" y="4577975"/>
            <a:ext cx="11482938" cy="1899827"/>
          </a:xfrm>
          <a:prstGeom prst="rect">
            <a:avLst/>
          </a:prstGeom>
          <a:solidFill>
            <a:srgbClr val="404040"/>
          </a:solidFill>
          <a:ln w="127000" cap="sq" cmpd="thinThick">
            <a:solidFill>
              <a:srgbClr val="4040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28" name="Google Shape;128;p7"/>
          <p:cNvSpPr txBox="1">
            <a:spLocks noGrp="1"/>
          </p:cNvSpPr>
          <p:nvPr>
            <p:ph type="title"/>
          </p:nvPr>
        </p:nvSpPr>
        <p:spPr>
          <a:xfrm>
            <a:off x="607325" y="4741948"/>
            <a:ext cx="10825663" cy="862031"/>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b="1" u="sng">
                <a:solidFill>
                  <a:srgbClr val="FFFFFF"/>
                </a:solidFill>
                <a:latin typeface="Calibri"/>
                <a:ea typeface="Calibri"/>
                <a:cs typeface="Calibri"/>
                <a:sym typeface="Calibri"/>
              </a:rPr>
              <a:t>Visualization</a:t>
            </a:r>
            <a:endParaRPr sz="4000">
              <a:solidFill>
                <a:srgbClr val="FFFFFF"/>
              </a:solidFill>
              <a:latin typeface="Calibri"/>
              <a:ea typeface="Calibri"/>
              <a:cs typeface="Calibri"/>
              <a:sym typeface="Calibri"/>
            </a:endParaRPr>
          </a:p>
        </p:txBody>
      </p:sp>
      <p:cxnSp>
        <p:nvCxnSpPr>
          <p:cNvPr id="129" name="Google Shape;129;p7"/>
          <p:cNvCxnSpPr/>
          <p:nvPr/>
        </p:nvCxnSpPr>
        <p:spPr>
          <a:xfrm>
            <a:off x="727963" y="5694097"/>
            <a:ext cx="9144000" cy="0"/>
          </a:xfrm>
          <a:prstGeom prst="straightConnector1">
            <a:avLst/>
          </a:prstGeom>
          <a:noFill/>
          <a:ln w="15875" cap="flat" cmpd="sng">
            <a:solidFill>
              <a:srgbClr val="D9D9D9"/>
            </a:solidFill>
            <a:prstDash val="solid"/>
            <a:miter lim="800000"/>
            <a:headEnd type="none" w="sm" len="sm"/>
            <a:tailEnd type="none" w="sm" len="sm"/>
          </a:ln>
        </p:spPr>
      </p:cxnSp>
      <p:pic>
        <p:nvPicPr>
          <p:cNvPr id="130" name="Google Shape;130;p7"/>
          <p:cNvPicPr preferRelativeResize="0"/>
          <p:nvPr/>
        </p:nvPicPr>
        <p:blipFill>
          <a:blip r:embed="rId3">
            <a:alphaModFix/>
          </a:blip>
          <a:stretch>
            <a:fillRect/>
          </a:stretch>
        </p:blipFill>
        <p:spPr>
          <a:xfrm>
            <a:off x="259175" y="484600"/>
            <a:ext cx="5562125" cy="3810525"/>
          </a:xfrm>
          <a:prstGeom prst="rect">
            <a:avLst/>
          </a:prstGeom>
          <a:noFill/>
          <a:ln>
            <a:noFill/>
          </a:ln>
        </p:spPr>
      </p:pic>
      <p:pic>
        <p:nvPicPr>
          <p:cNvPr id="131" name="Google Shape;131;p7"/>
          <p:cNvPicPr preferRelativeResize="0"/>
          <p:nvPr/>
        </p:nvPicPr>
        <p:blipFill>
          <a:blip r:embed="rId4">
            <a:alphaModFix/>
          </a:blip>
          <a:stretch>
            <a:fillRect/>
          </a:stretch>
        </p:blipFill>
        <p:spPr>
          <a:xfrm>
            <a:off x="6705975" y="739675"/>
            <a:ext cx="5094600" cy="3490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78571"/>
              <a:buFont typeface="Calibri"/>
              <a:buNone/>
            </a:pPr>
            <a:r>
              <a:rPr lang="en-US" b="1" u="sng"/>
              <a:t>Natural Language Processing (NLP)</a:t>
            </a:r>
            <a:endParaRPr u="sng"/>
          </a:p>
          <a:p>
            <a:pPr marL="0" lvl="0" indent="0" algn="l" rtl="0">
              <a:lnSpc>
                <a:spcPct val="90000"/>
              </a:lnSpc>
              <a:spcBef>
                <a:spcPts val="0"/>
              </a:spcBef>
              <a:spcAft>
                <a:spcPts val="0"/>
              </a:spcAft>
              <a:buClr>
                <a:schemeClr val="dk1"/>
              </a:buClr>
              <a:buSzPct val="78571"/>
              <a:buFont typeface="Calibri"/>
              <a:buNone/>
            </a:pPr>
            <a:r>
              <a:rPr lang="en-US" b="1" u="sng"/>
              <a:t>Data Preprocessing</a:t>
            </a:r>
            <a:endParaRPr u="sng"/>
          </a:p>
        </p:txBody>
      </p:sp>
      <p:grpSp>
        <p:nvGrpSpPr>
          <p:cNvPr id="137" name="Google Shape;137;p8"/>
          <p:cNvGrpSpPr/>
          <p:nvPr/>
        </p:nvGrpSpPr>
        <p:grpSpPr>
          <a:xfrm>
            <a:off x="1510004" y="2012620"/>
            <a:ext cx="9387651" cy="4523686"/>
            <a:chOff x="671804" y="89"/>
            <a:chExt cx="9387651" cy="4523686"/>
          </a:xfrm>
        </p:grpSpPr>
        <p:sp>
          <p:nvSpPr>
            <p:cNvPr id="138" name="Google Shape;138;p8"/>
            <p:cNvSpPr/>
            <p:nvPr/>
          </p:nvSpPr>
          <p:spPr>
            <a:xfrm>
              <a:off x="2671635" y="554858"/>
              <a:ext cx="429775" cy="91440"/>
            </a:xfrm>
            <a:custGeom>
              <a:avLst/>
              <a:gdLst/>
              <a:ahLst/>
              <a:cxnLst/>
              <a:rect l="l" t="t" r="r" b="b"/>
              <a:pathLst>
                <a:path w="120000" h="120000" extrusionOk="0">
                  <a:moveTo>
                    <a:pt x="0" y="60000"/>
                  </a:moveTo>
                  <a:lnTo>
                    <a:pt x="120000" y="6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8"/>
            <p:cNvSpPr txBox="1"/>
            <p:nvPr/>
          </p:nvSpPr>
          <p:spPr>
            <a:xfrm>
              <a:off x="2875013" y="598276"/>
              <a:ext cx="23018" cy="4603"/>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solidFill>
                  <a:schemeClr val="dk1"/>
                </a:solidFill>
                <a:latin typeface="Calibri"/>
                <a:ea typeface="Calibri"/>
                <a:cs typeface="Calibri"/>
                <a:sym typeface="Calibri"/>
              </a:endParaRPr>
            </a:p>
          </p:txBody>
        </p:sp>
        <p:sp>
          <p:nvSpPr>
            <p:cNvPr id="140" name="Google Shape;140;p8"/>
            <p:cNvSpPr/>
            <p:nvPr/>
          </p:nvSpPr>
          <p:spPr>
            <a:xfrm>
              <a:off x="671804" y="89"/>
              <a:ext cx="2001631" cy="1200978"/>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txBox="1"/>
            <p:nvPr/>
          </p:nvSpPr>
          <p:spPr>
            <a:xfrm>
              <a:off x="671804" y="89"/>
              <a:ext cx="2001631" cy="1200978"/>
            </a:xfrm>
            <a:prstGeom prst="rect">
              <a:avLst/>
            </a:prstGeom>
            <a:noFill/>
            <a:ln>
              <a:noFill/>
            </a:ln>
          </p:spPr>
          <p:txBody>
            <a:bodyPr spcFirstLastPara="1" wrap="square" lIns="98075" tIns="102950" rIns="98075" bIns="102950"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US" sz="2300">
                  <a:solidFill>
                    <a:schemeClr val="lt1"/>
                  </a:solidFill>
                  <a:latin typeface="Calibri"/>
                  <a:ea typeface="Calibri"/>
                  <a:cs typeface="Calibri"/>
                  <a:sym typeface="Calibri"/>
                </a:rPr>
                <a:t>Stopwords</a:t>
              </a:r>
              <a:endParaRPr/>
            </a:p>
          </p:txBody>
        </p:sp>
        <p:sp>
          <p:nvSpPr>
            <p:cNvPr id="142" name="Google Shape;142;p8"/>
            <p:cNvSpPr/>
            <p:nvPr/>
          </p:nvSpPr>
          <p:spPr>
            <a:xfrm>
              <a:off x="5133642" y="554858"/>
              <a:ext cx="429775" cy="91440"/>
            </a:xfrm>
            <a:custGeom>
              <a:avLst/>
              <a:gdLst/>
              <a:ahLst/>
              <a:cxnLst/>
              <a:rect l="l" t="t" r="r" b="b"/>
              <a:pathLst>
                <a:path w="120000" h="120000" extrusionOk="0">
                  <a:moveTo>
                    <a:pt x="0" y="60000"/>
                  </a:moveTo>
                  <a:lnTo>
                    <a:pt x="120000" y="6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txBox="1"/>
            <p:nvPr/>
          </p:nvSpPr>
          <p:spPr>
            <a:xfrm>
              <a:off x="5337020" y="598276"/>
              <a:ext cx="23018" cy="4603"/>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solidFill>
                  <a:schemeClr val="dk1"/>
                </a:solidFill>
                <a:latin typeface="Calibri"/>
                <a:ea typeface="Calibri"/>
                <a:cs typeface="Calibri"/>
                <a:sym typeface="Calibri"/>
              </a:endParaRPr>
            </a:p>
          </p:txBody>
        </p:sp>
        <p:sp>
          <p:nvSpPr>
            <p:cNvPr id="144" name="Google Shape;144;p8"/>
            <p:cNvSpPr/>
            <p:nvPr/>
          </p:nvSpPr>
          <p:spPr>
            <a:xfrm>
              <a:off x="3133810" y="89"/>
              <a:ext cx="2001631" cy="1200978"/>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txBox="1"/>
            <p:nvPr/>
          </p:nvSpPr>
          <p:spPr>
            <a:xfrm>
              <a:off x="3133810" y="89"/>
              <a:ext cx="2001631" cy="1200978"/>
            </a:xfrm>
            <a:prstGeom prst="rect">
              <a:avLst/>
            </a:prstGeom>
            <a:noFill/>
            <a:ln>
              <a:noFill/>
            </a:ln>
          </p:spPr>
          <p:txBody>
            <a:bodyPr spcFirstLastPara="1" wrap="square" lIns="98075" tIns="102950" rIns="98075" bIns="102950"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US" sz="2300">
                  <a:solidFill>
                    <a:schemeClr val="lt1"/>
                  </a:solidFill>
                  <a:latin typeface="Calibri"/>
                  <a:ea typeface="Calibri"/>
                  <a:cs typeface="Calibri"/>
                  <a:sym typeface="Calibri"/>
                </a:rPr>
                <a:t>Punkt</a:t>
              </a:r>
              <a:endParaRPr/>
            </a:p>
          </p:txBody>
        </p:sp>
        <p:sp>
          <p:nvSpPr>
            <p:cNvPr id="146" name="Google Shape;146;p8"/>
            <p:cNvSpPr/>
            <p:nvPr/>
          </p:nvSpPr>
          <p:spPr>
            <a:xfrm>
              <a:off x="7595649" y="554858"/>
              <a:ext cx="429775" cy="91440"/>
            </a:xfrm>
            <a:custGeom>
              <a:avLst/>
              <a:gdLst/>
              <a:ahLst/>
              <a:cxnLst/>
              <a:rect l="l" t="t" r="r" b="b"/>
              <a:pathLst>
                <a:path w="120000" h="120000" extrusionOk="0">
                  <a:moveTo>
                    <a:pt x="0" y="60000"/>
                  </a:moveTo>
                  <a:lnTo>
                    <a:pt x="120000" y="6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8"/>
            <p:cNvSpPr txBox="1"/>
            <p:nvPr/>
          </p:nvSpPr>
          <p:spPr>
            <a:xfrm>
              <a:off x="7799027" y="598276"/>
              <a:ext cx="23018" cy="4603"/>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solidFill>
                  <a:schemeClr val="dk1"/>
                </a:solidFill>
                <a:latin typeface="Calibri"/>
                <a:ea typeface="Calibri"/>
                <a:cs typeface="Calibri"/>
                <a:sym typeface="Calibri"/>
              </a:endParaRPr>
            </a:p>
          </p:txBody>
        </p:sp>
        <p:sp>
          <p:nvSpPr>
            <p:cNvPr id="148" name="Google Shape;148;p8"/>
            <p:cNvSpPr/>
            <p:nvPr/>
          </p:nvSpPr>
          <p:spPr>
            <a:xfrm>
              <a:off x="5595817" y="89"/>
              <a:ext cx="2001631" cy="1200978"/>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txBox="1"/>
            <p:nvPr/>
          </p:nvSpPr>
          <p:spPr>
            <a:xfrm>
              <a:off x="5595817" y="89"/>
              <a:ext cx="2001631" cy="1200978"/>
            </a:xfrm>
            <a:prstGeom prst="rect">
              <a:avLst/>
            </a:prstGeom>
            <a:noFill/>
            <a:ln>
              <a:noFill/>
            </a:ln>
          </p:spPr>
          <p:txBody>
            <a:bodyPr spcFirstLastPara="1" wrap="square" lIns="98075" tIns="102950" rIns="98075" bIns="102950"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US" sz="2300">
                  <a:solidFill>
                    <a:schemeClr val="lt1"/>
                  </a:solidFill>
                  <a:latin typeface="Calibri"/>
                  <a:ea typeface="Calibri"/>
                  <a:cs typeface="Calibri"/>
                  <a:sym typeface="Calibri"/>
                </a:rPr>
                <a:t>wordnet</a:t>
              </a:r>
              <a:endParaRPr/>
            </a:p>
          </p:txBody>
        </p:sp>
        <p:sp>
          <p:nvSpPr>
            <p:cNvPr id="150" name="Google Shape;150;p8"/>
            <p:cNvSpPr/>
            <p:nvPr/>
          </p:nvSpPr>
          <p:spPr>
            <a:xfrm>
              <a:off x="1672619" y="1199268"/>
              <a:ext cx="7386020" cy="429775"/>
            </a:xfrm>
            <a:custGeom>
              <a:avLst/>
              <a:gdLst/>
              <a:ahLst/>
              <a:cxnLst/>
              <a:rect l="l" t="t" r="r" b="b"/>
              <a:pathLst>
                <a:path w="120000" h="120000" extrusionOk="0">
                  <a:moveTo>
                    <a:pt x="120000" y="0"/>
                  </a:moveTo>
                  <a:lnTo>
                    <a:pt x="120000" y="64774"/>
                  </a:lnTo>
                  <a:lnTo>
                    <a:pt x="0" y="64774"/>
                  </a:lnTo>
                  <a:lnTo>
                    <a:pt x="0" y="12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txBox="1"/>
            <p:nvPr/>
          </p:nvSpPr>
          <p:spPr>
            <a:xfrm>
              <a:off x="5180621" y="1411854"/>
              <a:ext cx="370017" cy="4603"/>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solidFill>
                  <a:schemeClr val="dk1"/>
                </a:solidFill>
                <a:latin typeface="Calibri"/>
                <a:ea typeface="Calibri"/>
                <a:cs typeface="Calibri"/>
                <a:sym typeface="Calibri"/>
              </a:endParaRPr>
            </a:p>
          </p:txBody>
        </p:sp>
        <p:sp>
          <p:nvSpPr>
            <p:cNvPr id="152" name="Google Shape;152;p8"/>
            <p:cNvSpPr/>
            <p:nvPr/>
          </p:nvSpPr>
          <p:spPr>
            <a:xfrm>
              <a:off x="8057824" y="89"/>
              <a:ext cx="2001631" cy="1200978"/>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txBox="1"/>
            <p:nvPr/>
          </p:nvSpPr>
          <p:spPr>
            <a:xfrm>
              <a:off x="8057824" y="89"/>
              <a:ext cx="2001631" cy="1200978"/>
            </a:xfrm>
            <a:prstGeom prst="rect">
              <a:avLst/>
            </a:prstGeom>
            <a:noFill/>
            <a:ln>
              <a:noFill/>
            </a:ln>
          </p:spPr>
          <p:txBody>
            <a:bodyPr spcFirstLastPara="1" wrap="square" lIns="98075" tIns="102950" rIns="98075" bIns="102950"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US" sz="2300" b="1">
                  <a:solidFill>
                    <a:schemeClr val="lt1"/>
                  </a:solidFill>
                  <a:latin typeface="Calibri"/>
                  <a:ea typeface="Calibri"/>
                  <a:cs typeface="Calibri"/>
                  <a:sym typeface="Calibri"/>
                </a:rPr>
                <a:t>Converting to lower case</a:t>
              </a:r>
              <a:endParaRPr sz="2300">
                <a:solidFill>
                  <a:schemeClr val="lt1"/>
                </a:solidFill>
                <a:latin typeface="Calibri"/>
                <a:ea typeface="Calibri"/>
                <a:cs typeface="Calibri"/>
                <a:sym typeface="Calibri"/>
              </a:endParaRPr>
            </a:p>
          </p:txBody>
        </p:sp>
        <p:sp>
          <p:nvSpPr>
            <p:cNvPr id="154" name="Google Shape;154;p8"/>
            <p:cNvSpPr/>
            <p:nvPr/>
          </p:nvSpPr>
          <p:spPr>
            <a:xfrm>
              <a:off x="2671635" y="2216212"/>
              <a:ext cx="429775" cy="91440"/>
            </a:xfrm>
            <a:custGeom>
              <a:avLst/>
              <a:gdLst/>
              <a:ahLst/>
              <a:cxnLst/>
              <a:rect l="l" t="t" r="r" b="b"/>
              <a:pathLst>
                <a:path w="120000" h="120000" extrusionOk="0">
                  <a:moveTo>
                    <a:pt x="0" y="60000"/>
                  </a:moveTo>
                  <a:lnTo>
                    <a:pt x="120000" y="6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8"/>
            <p:cNvSpPr txBox="1"/>
            <p:nvPr/>
          </p:nvSpPr>
          <p:spPr>
            <a:xfrm>
              <a:off x="2875013" y="2259631"/>
              <a:ext cx="23018" cy="4603"/>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solidFill>
                  <a:schemeClr val="dk1"/>
                </a:solidFill>
                <a:latin typeface="Calibri"/>
                <a:ea typeface="Calibri"/>
                <a:cs typeface="Calibri"/>
                <a:sym typeface="Calibri"/>
              </a:endParaRPr>
            </a:p>
          </p:txBody>
        </p:sp>
        <p:sp>
          <p:nvSpPr>
            <p:cNvPr id="156" name="Google Shape;156;p8"/>
            <p:cNvSpPr/>
            <p:nvPr/>
          </p:nvSpPr>
          <p:spPr>
            <a:xfrm>
              <a:off x="671804" y="1661443"/>
              <a:ext cx="2001631" cy="1200978"/>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8"/>
            <p:cNvSpPr txBox="1"/>
            <p:nvPr/>
          </p:nvSpPr>
          <p:spPr>
            <a:xfrm>
              <a:off x="671804" y="1661443"/>
              <a:ext cx="2001631" cy="1200978"/>
            </a:xfrm>
            <a:prstGeom prst="rect">
              <a:avLst/>
            </a:prstGeom>
            <a:noFill/>
            <a:ln>
              <a:noFill/>
            </a:ln>
          </p:spPr>
          <p:txBody>
            <a:bodyPr spcFirstLastPara="1" wrap="square" lIns="98075" tIns="102950" rIns="98075" bIns="102950"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US" sz="2300" b="1">
                  <a:solidFill>
                    <a:schemeClr val="lt1"/>
                  </a:solidFill>
                  <a:latin typeface="Calibri"/>
                  <a:ea typeface="Calibri"/>
                  <a:cs typeface="Calibri"/>
                  <a:sym typeface="Calibri"/>
                </a:rPr>
                <a:t>Removing the URL's</a:t>
              </a:r>
              <a:endParaRPr sz="2300" b="1">
                <a:solidFill>
                  <a:schemeClr val="lt1"/>
                </a:solidFill>
                <a:latin typeface="Calibri"/>
                <a:ea typeface="Calibri"/>
                <a:cs typeface="Calibri"/>
                <a:sym typeface="Calibri"/>
              </a:endParaRPr>
            </a:p>
          </p:txBody>
        </p:sp>
        <p:sp>
          <p:nvSpPr>
            <p:cNvPr id="158" name="Google Shape;158;p8"/>
            <p:cNvSpPr/>
            <p:nvPr/>
          </p:nvSpPr>
          <p:spPr>
            <a:xfrm>
              <a:off x="5133642" y="2216212"/>
              <a:ext cx="429775" cy="91440"/>
            </a:xfrm>
            <a:custGeom>
              <a:avLst/>
              <a:gdLst/>
              <a:ahLst/>
              <a:cxnLst/>
              <a:rect l="l" t="t" r="r" b="b"/>
              <a:pathLst>
                <a:path w="120000" h="120000" extrusionOk="0">
                  <a:moveTo>
                    <a:pt x="0" y="60000"/>
                  </a:moveTo>
                  <a:lnTo>
                    <a:pt x="120000" y="6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8"/>
            <p:cNvSpPr txBox="1"/>
            <p:nvPr/>
          </p:nvSpPr>
          <p:spPr>
            <a:xfrm>
              <a:off x="5337020" y="2259631"/>
              <a:ext cx="23018" cy="4603"/>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solidFill>
                  <a:schemeClr val="dk1"/>
                </a:solidFill>
                <a:latin typeface="Calibri"/>
                <a:ea typeface="Calibri"/>
                <a:cs typeface="Calibri"/>
                <a:sym typeface="Calibri"/>
              </a:endParaRPr>
            </a:p>
          </p:txBody>
        </p:sp>
        <p:sp>
          <p:nvSpPr>
            <p:cNvPr id="160" name="Google Shape;160;p8"/>
            <p:cNvSpPr/>
            <p:nvPr/>
          </p:nvSpPr>
          <p:spPr>
            <a:xfrm>
              <a:off x="3133810" y="1661443"/>
              <a:ext cx="2001631" cy="1200978"/>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8"/>
            <p:cNvSpPr txBox="1"/>
            <p:nvPr/>
          </p:nvSpPr>
          <p:spPr>
            <a:xfrm>
              <a:off x="3133810" y="1661443"/>
              <a:ext cx="2001631" cy="1200978"/>
            </a:xfrm>
            <a:prstGeom prst="rect">
              <a:avLst/>
            </a:prstGeom>
            <a:noFill/>
            <a:ln>
              <a:noFill/>
            </a:ln>
          </p:spPr>
          <p:txBody>
            <a:bodyPr spcFirstLastPara="1" wrap="square" lIns="98075" tIns="102950" rIns="98075" bIns="102950"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US" sz="2300" b="1">
                  <a:solidFill>
                    <a:schemeClr val="lt1"/>
                  </a:solidFill>
                  <a:latin typeface="Calibri"/>
                  <a:ea typeface="Calibri"/>
                  <a:cs typeface="Calibri"/>
                  <a:sym typeface="Calibri"/>
                </a:rPr>
                <a:t>Removing the numbers</a:t>
              </a:r>
              <a:endParaRPr sz="2300" b="1">
                <a:solidFill>
                  <a:schemeClr val="lt1"/>
                </a:solidFill>
                <a:latin typeface="Calibri"/>
                <a:ea typeface="Calibri"/>
                <a:cs typeface="Calibri"/>
                <a:sym typeface="Calibri"/>
              </a:endParaRPr>
            </a:p>
          </p:txBody>
        </p:sp>
        <p:sp>
          <p:nvSpPr>
            <p:cNvPr id="162" name="Google Shape;162;p8"/>
            <p:cNvSpPr/>
            <p:nvPr/>
          </p:nvSpPr>
          <p:spPr>
            <a:xfrm>
              <a:off x="7595649" y="2216212"/>
              <a:ext cx="429775" cy="91440"/>
            </a:xfrm>
            <a:custGeom>
              <a:avLst/>
              <a:gdLst/>
              <a:ahLst/>
              <a:cxnLst/>
              <a:rect l="l" t="t" r="r" b="b"/>
              <a:pathLst>
                <a:path w="120000" h="120000" extrusionOk="0">
                  <a:moveTo>
                    <a:pt x="0" y="60000"/>
                  </a:moveTo>
                  <a:lnTo>
                    <a:pt x="120000" y="6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txBox="1"/>
            <p:nvPr/>
          </p:nvSpPr>
          <p:spPr>
            <a:xfrm>
              <a:off x="7799027" y="2259631"/>
              <a:ext cx="23018" cy="4603"/>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solidFill>
                  <a:schemeClr val="dk1"/>
                </a:solidFill>
                <a:latin typeface="Calibri"/>
                <a:ea typeface="Calibri"/>
                <a:cs typeface="Calibri"/>
                <a:sym typeface="Calibri"/>
              </a:endParaRPr>
            </a:p>
          </p:txBody>
        </p:sp>
        <p:sp>
          <p:nvSpPr>
            <p:cNvPr id="164" name="Google Shape;164;p8"/>
            <p:cNvSpPr/>
            <p:nvPr/>
          </p:nvSpPr>
          <p:spPr>
            <a:xfrm>
              <a:off x="5595817" y="1661443"/>
              <a:ext cx="2001631" cy="1200978"/>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8"/>
            <p:cNvSpPr txBox="1"/>
            <p:nvPr/>
          </p:nvSpPr>
          <p:spPr>
            <a:xfrm>
              <a:off x="5595817" y="1661443"/>
              <a:ext cx="2001631" cy="1200978"/>
            </a:xfrm>
            <a:prstGeom prst="rect">
              <a:avLst/>
            </a:prstGeom>
            <a:noFill/>
            <a:ln>
              <a:noFill/>
            </a:ln>
          </p:spPr>
          <p:txBody>
            <a:bodyPr spcFirstLastPara="1" wrap="square" lIns="98075" tIns="102950" rIns="98075" bIns="102950"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US" sz="2300" b="1">
                  <a:solidFill>
                    <a:schemeClr val="lt1"/>
                  </a:solidFill>
                  <a:latin typeface="Calibri"/>
                  <a:ea typeface="Calibri"/>
                  <a:cs typeface="Calibri"/>
                  <a:sym typeface="Calibri"/>
                </a:rPr>
                <a:t>Dealing with Punctuation</a:t>
              </a:r>
              <a:endParaRPr sz="2300">
                <a:solidFill>
                  <a:schemeClr val="lt1"/>
                </a:solidFill>
                <a:latin typeface="Calibri"/>
                <a:ea typeface="Calibri"/>
                <a:cs typeface="Calibri"/>
                <a:sym typeface="Calibri"/>
              </a:endParaRPr>
            </a:p>
          </p:txBody>
        </p:sp>
        <p:sp>
          <p:nvSpPr>
            <p:cNvPr id="166" name="Google Shape;166;p8"/>
            <p:cNvSpPr/>
            <p:nvPr/>
          </p:nvSpPr>
          <p:spPr>
            <a:xfrm>
              <a:off x="1672619" y="2860622"/>
              <a:ext cx="7386020" cy="429775"/>
            </a:xfrm>
            <a:custGeom>
              <a:avLst/>
              <a:gdLst/>
              <a:ahLst/>
              <a:cxnLst/>
              <a:rect l="l" t="t" r="r" b="b"/>
              <a:pathLst>
                <a:path w="120000" h="120000" extrusionOk="0">
                  <a:moveTo>
                    <a:pt x="120000" y="0"/>
                  </a:moveTo>
                  <a:lnTo>
                    <a:pt x="120000" y="64774"/>
                  </a:lnTo>
                  <a:lnTo>
                    <a:pt x="0" y="64774"/>
                  </a:lnTo>
                  <a:lnTo>
                    <a:pt x="0" y="12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8"/>
            <p:cNvSpPr txBox="1"/>
            <p:nvPr/>
          </p:nvSpPr>
          <p:spPr>
            <a:xfrm>
              <a:off x="5180621" y="3073208"/>
              <a:ext cx="370017" cy="4603"/>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solidFill>
                  <a:schemeClr val="dk1"/>
                </a:solidFill>
                <a:latin typeface="Calibri"/>
                <a:ea typeface="Calibri"/>
                <a:cs typeface="Calibri"/>
                <a:sym typeface="Calibri"/>
              </a:endParaRPr>
            </a:p>
          </p:txBody>
        </p:sp>
        <p:sp>
          <p:nvSpPr>
            <p:cNvPr id="168" name="Google Shape;168;p8"/>
            <p:cNvSpPr/>
            <p:nvPr/>
          </p:nvSpPr>
          <p:spPr>
            <a:xfrm>
              <a:off x="8057824" y="1661443"/>
              <a:ext cx="2001631" cy="1200978"/>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8"/>
            <p:cNvSpPr txBox="1"/>
            <p:nvPr/>
          </p:nvSpPr>
          <p:spPr>
            <a:xfrm>
              <a:off x="8057824" y="1661443"/>
              <a:ext cx="2001631" cy="1200978"/>
            </a:xfrm>
            <a:prstGeom prst="rect">
              <a:avLst/>
            </a:prstGeom>
            <a:noFill/>
            <a:ln>
              <a:noFill/>
            </a:ln>
          </p:spPr>
          <p:txBody>
            <a:bodyPr spcFirstLastPara="1" wrap="square" lIns="98075" tIns="102950" rIns="98075" bIns="102950"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US" sz="2300" b="1">
                  <a:solidFill>
                    <a:schemeClr val="lt1"/>
                  </a:solidFill>
                  <a:latin typeface="Calibri"/>
                  <a:ea typeface="Calibri"/>
                  <a:cs typeface="Calibri"/>
                  <a:sym typeface="Calibri"/>
                </a:rPr>
                <a:t>Removing Stop word</a:t>
              </a:r>
              <a:endParaRPr sz="2300" b="1">
                <a:solidFill>
                  <a:schemeClr val="lt1"/>
                </a:solidFill>
                <a:latin typeface="Calibri"/>
                <a:ea typeface="Calibri"/>
                <a:cs typeface="Calibri"/>
                <a:sym typeface="Calibri"/>
              </a:endParaRPr>
            </a:p>
          </p:txBody>
        </p:sp>
        <p:sp>
          <p:nvSpPr>
            <p:cNvPr id="170" name="Google Shape;170;p8"/>
            <p:cNvSpPr/>
            <p:nvPr/>
          </p:nvSpPr>
          <p:spPr>
            <a:xfrm>
              <a:off x="671804" y="3322797"/>
              <a:ext cx="2001631" cy="1200978"/>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8"/>
            <p:cNvSpPr txBox="1"/>
            <p:nvPr/>
          </p:nvSpPr>
          <p:spPr>
            <a:xfrm>
              <a:off x="671804" y="3322797"/>
              <a:ext cx="2001631" cy="1200978"/>
            </a:xfrm>
            <a:prstGeom prst="rect">
              <a:avLst/>
            </a:prstGeom>
            <a:noFill/>
            <a:ln>
              <a:noFill/>
            </a:ln>
          </p:spPr>
          <p:txBody>
            <a:bodyPr spcFirstLastPara="1" wrap="square" lIns="98075" tIns="102950" rIns="98075" bIns="102950"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US" sz="2300" b="1">
                  <a:solidFill>
                    <a:schemeClr val="lt1"/>
                  </a:solidFill>
                  <a:latin typeface="Calibri"/>
                  <a:ea typeface="Calibri"/>
                  <a:cs typeface="Calibri"/>
                  <a:sym typeface="Calibri"/>
                </a:rPr>
                <a:t>Applying Lemmatization</a:t>
              </a:r>
              <a:endParaRPr sz="2300" b="1">
                <a:solidFill>
                  <a:schemeClr val="lt1"/>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415</Words>
  <Application>Microsoft Office PowerPoint</Application>
  <PresentationFormat>Widescreen</PresentationFormat>
  <Paragraphs>55</Paragraphs>
  <Slides>16</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vt:lpstr>
      <vt:lpstr>Economica</vt:lpstr>
      <vt:lpstr>Open Sans</vt:lpstr>
      <vt:lpstr>Noto Sans Symbols</vt:lpstr>
      <vt:lpstr>Arial</vt:lpstr>
      <vt:lpstr>Luxe</vt:lpstr>
      <vt:lpstr>FAKE NEWS PROJECT </vt:lpstr>
      <vt:lpstr>Fake News CLASSIFICATION </vt:lpstr>
      <vt:lpstr>Data Set Description</vt:lpstr>
      <vt:lpstr>PowerPoint Presentation</vt:lpstr>
      <vt:lpstr>EXPLORATORY DATA ANALYSIS</vt:lpstr>
      <vt:lpstr>Descriptive Statistic:</vt:lpstr>
      <vt:lpstr>Information of dataset:-</vt:lpstr>
      <vt:lpstr>Visualization</vt:lpstr>
      <vt:lpstr>Natural Language Processing (NLP) Data Preprocessing</vt:lpstr>
      <vt:lpstr>Length before and after preprocessing</vt:lpstr>
      <vt:lpstr>Word Cloud</vt:lpstr>
      <vt:lpstr>Final Dataset</vt:lpstr>
      <vt:lpstr>Encoding TF-IDF Vectorizer</vt:lpstr>
      <vt:lpstr>Best Model, Parameters &amp; Score:</vt:lpstr>
      <vt:lpstr>Original VS Predicted</vt:lpstr>
      <vt:lpstr>Cross-Validation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CLASSIFICATION</dc:title>
  <dc:creator>Sarika Thorat</dc:creator>
  <cp:lastModifiedBy>Sarika Thorat</cp:lastModifiedBy>
  <cp:revision>3</cp:revision>
  <dcterms:created xsi:type="dcterms:W3CDTF">2022-08-19T21:28:11Z</dcterms:created>
  <dcterms:modified xsi:type="dcterms:W3CDTF">2022-12-27T12:54:00Z</dcterms:modified>
</cp:coreProperties>
</file>