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A20555-11BD-FA2C-B6C8-B0B7BE0B3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7DD1908-34BF-9C7F-8AD5-A310C4CB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45B5EF-D1D6-C057-20AE-A4F0D116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D656DC-65C0-C3AD-FB39-A87C513C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E87DEE-7CA1-5274-6D69-B0CDA16F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2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6C45B-C675-1E2D-413A-427B87D1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9810C5-89F5-E163-C0C5-9CA009627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0209C8-AA9E-6280-9649-5B82708A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55B7DA-BA92-A9AB-559B-6DBA5326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3927FD-ECB9-34A3-918B-DFE76CD8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7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1D5AA67-1F70-2AB6-987F-3B5FA9E99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257648-451D-3CA8-E4CE-8CFA04A6C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7BB54A-3D45-1F1C-1255-D8CF1F78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043E08-BE67-A1E0-E578-9C73DB27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F5D4EE-DB03-BCC3-0F77-A35A96BD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35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BE7B7-B949-1E55-9864-635B081C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FF20DE-1D48-D9ED-9DC8-F1065511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8CF83E-F847-9DF1-111A-20BBBB51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B5311A-98E9-4A22-5110-65D48DC9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08B248-F89E-56EB-2285-776CDE61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91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5D9B5-26F3-7F50-4465-34E03218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853C33-50BE-21D1-4BE2-2220A0FE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CE7710-7BA3-93C8-551D-17C6AA3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558646-E963-4440-D398-8C55262A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5EFAEC-8485-6281-7269-1034491F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80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8CD9F-DDCB-D17F-8270-09982217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125F01-34CC-CC1F-FC28-2C596496D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BC113B0-79CE-1F25-A503-D39576B6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3F5A4F-5FBA-2858-9EB7-61AAA7A1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98B51B-5A75-AAD3-1DB8-0055451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84BD46A-67E5-C273-7BEA-22088D55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79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FC292-70D4-CEA5-6A7E-485B0DF4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693FA6-CB13-A4A5-D8B6-96E35090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952D3F-2A83-5602-109D-54B0FDAF7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6708536-3E73-4D4B-1BC0-64732C50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394F3E2-07EA-2B2E-57D5-F8A50B170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286C64D-5FF9-357B-C5CA-610217AE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9AD2F32-6A78-B416-3411-0352786D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1960F7-E8F6-92B0-5030-BC347132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3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C7D76-9F82-6E4B-2D53-E08B7651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D943C4-DBBE-D298-B6ED-047B0098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A4B23E8-FC0D-8655-A86A-011F4F67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D01068-844F-9A74-9A61-36159FA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52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4E38417-B512-AAF2-BA74-DA21F99F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DF2463-7E9F-0C89-E0D8-77CC5D56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AE70D1-750F-0564-D056-337CCE7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37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1F6E61-9DCE-29D5-3E36-4C1FCE6E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F803C5-BFC5-3398-8065-09EC7805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53254CB-D68E-F39E-741E-FD321745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0E8A61-48FA-7BED-6476-8209CE2A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C973B6-0C32-8E15-7E7E-C091F69E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F83798-98D9-E6EF-C68C-B18DAD5A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98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C0C51E-BAAF-ED53-59B9-34C1CC25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C4154CD-720F-6A0A-2D70-59F4292CE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D4BA269-97AB-2E74-36B9-842AB1F7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4E9D24-D644-BC2F-2FAE-24E33C78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08607D-08E7-A75C-28A5-A7D053D1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C4611D-60A0-4F7F-BA37-EEC7ACFA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8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A5E8BEB-51B7-51A8-2320-A6C72C10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809D19-E0D4-B4BF-A17A-6B92083A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DB3A77-E119-24E1-7291-6A0109F9C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A1AE-38EC-4180-91FA-F38BB8D5B19F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572533-A38A-E591-DEB5-AEEF8548C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6E7F52-610A-2D42-6F6F-6BE97F6A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431F-DC24-443E-B82E-8855FF340A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83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askater/AspAngularDatingAp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2BF711-43B4-0AA1-23AC-CE712AD89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Rétegzett alkalmazás-fejlesztés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93DB32D-732E-305D-3D6B-2B7EAFE9C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Klasszikus három rétegű architektúrák; felhasználói felület alkalmazása a </a:t>
            </a:r>
            <a:r>
              <a:rPr lang="hu-HU" dirty="0" err="1"/>
              <a:t>Model-View-ViewModel</a:t>
            </a:r>
            <a:r>
              <a:rPr lang="hu-HU" dirty="0"/>
              <a:t> és a </a:t>
            </a:r>
            <a:r>
              <a:rPr lang="hu-HU" dirty="0" err="1"/>
              <a:t>Model-View-Controller</a:t>
            </a:r>
            <a:r>
              <a:rPr lang="hu-HU" dirty="0"/>
              <a:t> tervezési mintát használva.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DD3DA9A8-D5DC-88D1-DE79-07AE2838D063}"/>
              </a:ext>
            </a:extLst>
          </p:cNvPr>
          <p:cNvSpPr txBox="1">
            <a:spLocks/>
          </p:cNvSpPr>
          <p:nvPr/>
        </p:nvSpPr>
        <p:spPr>
          <a:xfrm>
            <a:off x="9486900" y="6153944"/>
            <a:ext cx="2705100" cy="7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Ács Péter</a:t>
            </a:r>
          </a:p>
        </p:txBody>
      </p:sp>
    </p:spTree>
    <p:extLst>
      <p:ext uri="{BB962C8B-B14F-4D97-AF65-F5344CB8AC3E}">
        <p14:creationId xmlns:p14="http://schemas.microsoft.com/office/powerpoint/2010/main" val="12547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C57C75-32A3-2F8D-8FBB-A1CC569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Rétegzett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B6830-8B7C-3CB6-1DF5-0E48A8DA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Bizonyos absztrakció szinthez definiálja a szoftver egy adott részét</a:t>
            </a:r>
          </a:p>
          <a:p>
            <a:r>
              <a:rPr lang="hu-HU" dirty="0"/>
              <a:t>Ismert módszerek-&gt;Közös nyelv</a:t>
            </a:r>
          </a:p>
          <a:p>
            <a:r>
              <a:rPr lang="hu-HU" dirty="0"/>
              <a:t>Célja az újrahasznosítható függéség alapú fejlesztés</a:t>
            </a:r>
          </a:p>
          <a:p>
            <a:r>
              <a:rPr lang="hu-HU" dirty="0"/>
              <a:t>Kód karbantarthatóság növelése</a:t>
            </a:r>
          </a:p>
        </p:txBody>
      </p:sp>
    </p:spTree>
    <p:extLst>
      <p:ext uri="{BB962C8B-B14F-4D97-AF65-F5344CB8AC3E}">
        <p14:creationId xmlns:p14="http://schemas.microsoft.com/office/powerpoint/2010/main" val="337803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B431BF7-003B-D0A6-2E69-F3CD3F98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1" y="2589213"/>
            <a:ext cx="2796004" cy="369093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AC57C75-32A3-2F8D-8FBB-A1CC569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MVVM (Model-View-ViewModel)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B6830-8B7C-3CB6-1DF5-0E48A8DA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25600"/>
            <a:ext cx="10515600" cy="4351338"/>
          </a:xfrm>
        </p:spPr>
        <p:txBody>
          <a:bodyPr>
            <a:normAutofit/>
          </a:bodyPr>
          <a:lstStyle/>
          <a:p>
            <a:r>
              <a:rPr lang="hu-HU" sz="2500" dirty="0"/>
              <a:t>GUI alkalmazásoknál használt (pl. WPF, UWP)</a:t>
            </a:r>
          </a:p>
          <a:p>
            <a:r>
              <a:rPr lang="hu-HU" sz="2500" dirty="0"/>
              <a:t>Felhasználó: </a:t>
            </a:r>
            <a:r>
              <a:rPr lang="hu-HU" sz="2500" dirty="0" err="1"/>
              <a:t>View</a:t>
            </a:r>
            <a:r>
              <a:rPr lang="hu-HU" sz="2500" dirty="0"/>
              <a:t>-&gt;</a:t>
            </a:r>
            <a:r>
              <a:rPr lang="hu-HU" sz="2500" dirty="0" err="1"/>
              <a:t>ViewModel</a:t>
            </a:r>
            <a:r>
              <a:rPr lang="hu-HU" sz="2500" dirty="0"/>
              <a:t>-&gt;</a:t>
            </a:r>
            <a:r>
              <a:rPr lang="hu-HU" sz="2500" dirty="0" err="1"/>
              <a:t>Model</a:t>
            </a:r>
            <a:r>
              <a:rPr lang="hu-HU" sz="2500" dirty="0"/>
              <a:t> (</a:t>
            </a:r>
            <a:r>
              <a:rPr lang="hu-HU" sz="2500" dirty="0" err="1"/>
              <a:t>model</a:t>
            </a:r>
            <a:r>
              <a:rPr lang="hu-HU" sz="2500" dirty="0"/>
              <a:t>=üzleti logikai modell)</a:t>
            </a:r>
          </a:p>
          <a:p>
            <a:r>
              <a:rPr lang="hu-HU" sz="2500" dirty="0"/>
              <a:t>Változtatások eseményeken keresztül történnek</a:t>
            </a:r>
          </a:p>
          <a:p>
            <a:r>
              <a:rPr lang="hu-HU" sz="2500" dirty="0" err="1"/>
              <a:t>View</a:t>
            </a:r>
            <a:r>
              <a:rPr lang="hu-HU" sz="2500" dirty="0"/>
              <a:t> és </a:t>
            </a:r>
            <a:r>
              <a:rPr lang="hu-HU" sz="2500" dirty="0" err="1"/>
              <a:t>Model</a:t>
            </a:r>
            <a:r>
              <a:rPr lang="hu-HU" sz="2500" dirty="0"/>
              <a:t> függetlenül tud kommunikálni egymással a VM-el</a:t>
            </a:r>
          </a:p>
          <a:p>
            <a:pPr lvl="1"/>
            <a:r>
              <a:rPr lang="hu-HU" sz="2500" dirty="0"/>
              <a:t>Egyirányú függőség</a:t>
            </a:r>
          </a:p>
          <a:p>
            <a:r>
              <a:rPr lang="hu-HU" sz="2500" dirty="0"/>
              <a:t>Kötés (</a:t>
            </a:r>
            <a:r>
              <a:rPr lang="hu-HU" sz="2500" dirty="0" err="1"/>
              <a:t>binding</a:t>
            </a:r>
            <a:r>
              <a:rPr lang="hu-HU" sz="2500" dirty="0"/>
              <a:t>) a </a:t>
            </a:r>
            <a:r>
              <a:rPr lang="hu-HU" sz="2500" dirty="0" err="1"/>
              <a:t>View</a:t>
            </a:r>
            <a:r>
              <a:rPr lang="hu-HU" sz="2500" dirty="0"/>
              <a:t> és a </a:t>
            </a:r>
            <a:r>
              <a:rPr lang="hu-HU" sz="2500" dirty="0" err="1"/>
              <a:t>ViewModel</a:t>
            </a:r>
            <a:r>
              <a:rPr lang="hu-HU" sz="2500" dirty="0"/>
              <a:t> között. (Akár </a:t>
            </a:r>
            <a:r>
              <a:rPr lang="hu-HU" sz="2500" dirty="0" err="1"/>
              <a:t>Commandok</a:t>
            </a:r>
            <a:r>
              <a:rPr lang="hu-HU" sz="2500" dirty="0"/>
              <a:t>-kal)</a:t>
            </a:r>
          </a:p>
          <a:p>
            <a:pPr lvl="1"/>
            <a:endParaRPr lang="hu-HU" sz="2500" dirty="0"/>
          </a:p>
        </p:txBody>
      </p:sp>
    </p:spTree>
    <p:extLst>
      <p:ext uri="{BB962C8B-B14F-4D97-AF65-F5344CB8AC3E}">
        <p14:creationId xmlns:p14="http://schemas.microsoft.com/office/powerpoint/2010/main" val="64992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um 4">
            <a:extLst>
              <a:ext uri="{FF2B5EF4-FFF2-40B4-BE49-F238E27FC236}">
                <a16:creationId xmlns:a16="http://schemas.microsoft.com/office/drawing/2014/main" id="{4A94AC02-19B8-6A7B-08D4-6F805ADC5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595284"/>
              </p:ext>
            </p:extLst>
          </p:nvPr>
        </p:nvGraphicFramePr>
        <p:xfrm>
          <a:off x="434975" y="137424"/>
          <a:ext cx="11322050" cy="658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752280" imgH="12520440" progId="">
                  <p:embed/>
                </p:oleObj>
              </mc:Choice>
              <mc:Fallback>
                <p:oleObj r:id="rId2" imgW="21752280" imgH="1252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975" y="137424"/>
                        <a:ext cx="11322050" cy="6583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8BCADB42-3911-435D-4F77-0685040E37E1}"/>
              </a:ext>
            </a:extLst>
          </p:cNvPr>
          <p:cNvSpPr txBox="1"/>
          <p:nvPr/>
        </p:nvSpPr>
        <p:spPr>
          <a:xfrm>
            <a:off x="5581133" y="5819775"/>
            <a:ext cx="6525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Kód: </a:t>
            </a:r>
            <a:r>
              <a:rPr lang="hu-HU" sz="2400" dirty="0">
                <a:hlinkClick r:id="rId4"/>
              </a:rPr>
              <a:t>https://github.com/tsaskater/MVVMExample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9050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EC25751F-EC59-2AF3-7E21-E51A918D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102" y="2158207"/>
            <a:ext cx="3427998" cy="458628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CE35A31-A615-71F7-A483-3E79C126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"/>
            <a:ext cx="10515600" cy="1325563"/>
          </a:xfrm>
        </p:spPr>
        <p:txBody>
          <a:bodyPr/>
          <a:lstStyle/>
          <a:p>
            <a:r>
              <a:rPr lang="hu-HU" dirty="0"/>
              <a:t>MVC (</a:t>
            </a:r>
            <a:r>
              <a:rPr lang="hu-HU" dirty="0" err="1"/>
              <a:t>Model-View-Controller</a:t>
            </a:r>
            <a:r>
              <a:rPr lang="hu-HU" dirty="0"/>
              <a:t>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F982823-D0C8-5E19-EB24-453A9058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11250"/>
            <a:ext cx="9382125" cy="4351338"/>
          </a:xfrm>
        </p:spPr>
        <p:txBody>
          <a:bodyPr>
            <a:normAutofit lnSpcReduction="10000"/>
          </a:bodyPr>
          <a:lstStyle/>
          <a:p>
            <a:r>
              <a:rPr lang="hu-HU" sz="2500" dirty="0"/>
              <a:t>Webes alkalmazásoknál használt (pl. ASP.NET MVC, SPRING, </a:t>
            </a:r>
            <a:r>
              <a:rPr lang="hu-HU" sz="2500" dirty="0" err="1"/>
              <a:t>Symfony</a:t>
            </a:r>
            <a:r>
              <a:rPr lang="hu-HU" sz="2500" dirty="0"/>
              <a:t> stb.)</a:t>
            </a:r>
          </a:p>
          <a:p>
            <a:r>
              <a:rPr lang="hu-HU" sz="2500" dirty="0"/>
              <a:t>Felhasználó input -&gt; </a:t>
            </a:r>
            <a:r>
              <a:rPr lang="hu-HU" sz="2500" dirty="0" err="1"/>
              <a:t>Controller</a:t>
            </a:r>
            <a:r>
              <a:rPr lang="hu-HU" sz="2500" dirty="0"/>
              <a:t> réteg (</a:t>
            </a:r>
            <a:r>
              <a:rPr lang="hu-HU" sz="2500" dirty="0" err="1"/>
              <a:t>Controller</a:t>
            </a:r>
            <a:r>
              <a:rPr lang="hu-HU" sz="2500" dirty="0"/>
              <a:t>=üzleti logika vagy mögötte)</a:t>
            </a:r>
          </a:p>
          <a:p>
            <a:r>
              <a:rPr lang="hu-HU" sz="2500" dirty="0"/>
              <a:t>Webes kérések</a:t>
            </a:r>
          </a:p>
          <a:p>
            <a:r>
              <a:rPr lang="hu-HU" sz="2500" dirty="0" err="1"/>
              <a:t>Model</a:t>
            </a:r>
            <a:r>
              <a:rPr lang="hu-HU" sz="2500" dirty="0"/>
              <a:t> „adathalmazként” szolgál</a:t>
            </a:r>
          </a:p>
          <a:p>
            <a:r>
              <a:rPr lang="hu-HU" sz="2500" dirty="0" err="1"/>
              <a:t>Model</a:t>
            </a:r>
            <a:r>
              <a:rPr lang="hu-HU" sz="2500" dirty="0"/>
              <a:t> segítségével jön létre a </a:t>
            </a:r>
            <a:r>
              <a:rPr lang="hu-HU" sz="2500" dirty="0" err="1"/>
              <a:t>View</a:t>
            </a:r>
            <a:r>
              <a:rPr lang="hu-HU" sz="2500" dirty="0"/>
              <a:t> (teljes UI vagy egy része)</a:t>
            </a:r>
          </a:p>
          <a:p>
            <a:r>
              <a:rPr lang="hu-HU" sz="2500" dirty="0" err="1"/>
              <a:t>View</a:t>
            </a:r>
            <a:r>
              <a:rPr lang="hu-HU" sz="2500" dirty="0"/>
              <a:t> tartalom megjelenítés (HTML,CSS stb.)</a:t>
            </a:r>
          </a:p>
          <a:p>
            <a:r>
              <a:rPr lang="hu-HU" sz="2500" dirty="0" err="1"/>
              <a:t>Razor</a:t>
            </a:r>
            <a:r>
              <a:rPr lang="hu-HU" sz="2500" dirty="0"/>
              <a:t> </a:t>
            </a:r>
            <a:r>
              <a:rPr lang="hu-HU" sz="2500" dirty="0" err="1"/>
              <a:t>pages</a:t>
            </a:r>
            <a:r>
              <a:rPr lang="hu-HU" sz="2500" dirty="0"/>
              <a:t> bemutatása (</a:t>
            </a:r>
            <a:r>
              <a:rPr lang="hu-HU" sz="2500" dirty="0" err="1"/>
              <a:t>loop-ok,elágazások</a:t>
            </a:r>
            <a:r>
              <a:rPr lang="hu-HU" sz="2500" dirty="0"/>
              <a:t> modell </a:t>
            </a:r>
            <a:r>
              <a:rPr lang="hu-HU" sz="2500" dirty="0" err="1"/>
              <a:t>átadasa</a:t>
            </a:r>
            <a:r>
              <a:rPr lang="hu-HU" sz="2500" dirty="0"/>
              <a:t>)</a:t>
            </a:r>
          </a:p>
          <a:p>
            <a:r>
              <a:rPr lang="hu-HU" sz="2500" dirty="0"/>
              <a:t>REST hívások során ez a </a:t>
            </a:r>
            <a:r>
              <a:rPr lang="hu-HU" sz="2500" dirty="0" err="1"/>
              <a:t>rétegzési</a:t>
            </a:r>
            <a:r>
              <a:rPr lang="hu-HU" sz="2500" dirty="0"/>
              <a:t> logika jelen van csak ott JSON és/vagy XML üzenetek formájában.</a:t>
            </a:r>
          </a:p>
          <a:p>
            <a:pPr lvl="1"/>
            <a:endParaRPr lang="hu-HU" sz="2500" dirty="0"/>
          </a:p>
        </p:txBody>
      </p:sp>
    </p:spTree>
    <p:extLst>
      <p:ext uri="{BB962C8B-B14F-4D97-AF65-F5344CB8AC3E}">
        <p14:creationId xmlns:p14="http://schemas.microsoft.com/office/powerpoint/2010/main" val="2625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206</Words>
  <Application>Microsoft Office PowerPoint</Application>
  <PresentationFormat>Szélesvásznú</PresentationFormat>
  <Paragraphs>25</Paragraphs>
  <Slides>5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0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Rétegzett alkalmazás-fejlesztés</vt:lpstr>
      <vt:lpstr>Rétegzett alkalmazás</vt:lpstr>
      <vt:lpstr>MVVM (Model-View-ViewModel)</vt:lpstr>
      <vt:lpstr>PowerPoint-bemutató</vt:lpstr>
      <vt:lpstr>MVC (Model-View-Controller)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Rétegzett alkalmazás-fejlesztés</dc:title>
  <dc:creator>Ács Péter</dc:creator>
  <cp:lastModifiedBy>Ács Péter</cp:lastModifiedBy>
  <cp:revision>38</cp:revision>
  <dcterms:created xsi:type="dcterms:W3CDTF">2022-05-30T20:05:14Z</dcterms:created>
  <dcterms:modified xsi:type="dcterms:W3CDTF">2022-06-03T20:29:53Z</dcterms:modified>
</cp:coreProperties>
</file>