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76" r:id="rId5"/>
    <p:sldId id="266" r:id="rId6"/>
    <p:sldId id="279" r:id="rId7"/>
    <p:sldId id="281" r:id="rId8"/>
    <p:sldId id="283" r:id="rId9"/>
    <p:sldId id="286" r:id="rId10"/>
    <p:sldId id="287" r:id="rId11"/>
    <p:sldId id="284" r:id="rId12"/>
    <p:sldId id="28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t>2018/4/25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coder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黑体" pitchFamily="49" charset="-122"/>
                <a:ea typeface="黑体" pitchFamily="49" charset="-122"/>
              </a:rPr>
              <a:t>第一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讲  体验快乐编程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47664" y="3645024"/>
            <a:ext cx="6984776" cy="1080120"/>
          </a:xfrm>
        </p:spPr>
        <p:txBody>
          <a:bodyPr/>
          <a:lstStyle/>
          <a:p>
            <a:r>
              <a:rPr lang="en-US" altLang="zh-CN" dirty="0" smtClean="0"/>
              <a:t>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</a:t>
            </a:r>
            <a:r>
              <a:rPr lang="en-US" altLang="zh-CN" sz="3200" dirty="0" smtClean="0"/>
              <a:t> ——C++</a:t>
            </a:r>
            <a:r>
              <a:rPr lang="zh-CN" altLang="en-US" sz="3200" dirty="0" smtClean="0"/>
              <a:t>语言简介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620688"/>
            <a:ext cx="7498080" cy="5771728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en-US" altLang="zh-CN" dirty="0" smtClean="0">
                <a:latin typeface="+mn-ea"/>
              </a:rPr>
              <a:t>10031 A B </a:t>
            </a:r>
            <a:r>
              <a:rPr lang="zh-CN" altLang="en-US" dirty="0" smtClean="0">
                <a:latin typeface="+mn-ea"/>
              </a:rPr>
              <a:t>计算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</a:t>
            </a:r>
            <a:r>
              <a:rPr lang="en-US" altLang="zh-CN" dirty="0">
                <a:latin typeface="+mn-ea"/>
              </a:rPr>
              <a:t>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&gt;&gt;a&gt;&gt;b;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</a:t>
            </a:r>
            <a:r>
              <a:rPr lang="en-US" altLang="zh-CN" dirty="0" err="1">
                <a:latin typeface="+mn-ea"/>
              </a:rPr>
              <a:t>a+b</a:t>
            </a:r>
            <a:r>
              <a:rPr lang="en-US" altLang="zh-CN" dirty="0">
                <a:latin typeface="+mn-ea"/>
              </a:rPr>
              <a:t>="&lt;&lt;</a:t>
            </a:r>
            <a:r>
              <a:rPr lang="en-US" altLang="zh-CN" dirty="0" err="1">
                <a:latin typeface="+mn-ea"/>
              </a:rPr>
              <a:t>a+b</a:t>
            </a:r>
            <a:r>
              <a:rPr lang="en-US" altLang="zh-CN" dirty="0">
                <a:latin typeface="+mn-ea"/>
              </a:rPr>
              <a:t>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&lt;&lt;"a-b="&lt;&lt;a-b&lt;&lt;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&lt;&lt;"a*b="&lt;&lt;a*b&lt;&lt;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&lt;&lt;"a/b="&lt;&lt;</a:t>
            </a:r>
            <a:r>
              <a:rPr lang="en-US" altLang="zh-CN" dirty="0" err="1" smtClean="0">
                <a:latin typeface="+mn-ea"/>
              </a:rPr>
              <a:t>a%b</a:t>
            </a:r>
            <a:r>
              <a:rPr lang="en-US" altLang="zh-CN" dirty="0">
                <a:latin typeface="+mn-ea"/>
              </a:rPr>
              <a:t>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6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1004: </a:t>
            </a:r>
            <a:r>
              <a:rPr lang="zh-CN" altLang="en-US" dirty="0" smtClean="0">
                <a:latin typeface="+mn-ea"/>
                <a:ea typeface="+mn-ea"/>
              </a:rPr>
              <a:t>余数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输入</a:t>
            </a:r>
            <a:r>
              <a:rPr lang="zh-CN" altLang="en-US" dirty="0">
                <a:latin typeface="+mn-ea"/>
              </a:rPr>
              <a:t>两个整数，求他们相除的余数。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a 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两个数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a/b</a:t>
            </a:r>
            <a:r>
              <a:rPr lang="zh-CN" altLang="en-US" dirty="0">
                <a:latin typeface="+mn-ea"/>
              </a:rPr>
              <a:t>的余数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3 2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4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今天是星期几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</a:rPr>
              <a:t>题目描述：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已知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天前是星期一，今天是星期几？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输入：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n </a:t>
            </a:r>
            <a:r>
              <a:rPr lang="zh-CN" altLang="en-US" dirty="0" smtClean="0">
                <a:latin typeface="+mn-ea"/>
              </a:rPr>
              <a:t>天数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输出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</a:t>
            </a:r>
            <a:r>
              <a:rPr lang="zh-CN" altLang="en-US" dirty="0" smtClean="0">
                <a:latin typeface="+mn-ea"/>
              </a:rPr>
              <a:t>个整数，表示今天是星期几</a:t>
            </a:r>
            <a:endParaRPr lang="en-US" altLang="zh-CN" dirty="0" smtClean="0">
              <a:latin typeface="+mn-ea"/>
            </a:endParaRPr>
          </a:p>
          <a:p>
            <a:pPr marL="539496" indent="-457200"/>
            <a:r>
              <a:rPr lang="zh-CN" altLang="en-US" dirty="0" smtClean="0">
                <a:latin typeface="+mn-ea"/>
              </a:rPr>
              <a:t>范例输入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1</a:t>
            </a:r>
          </a:p>
          <a:p>
            <a:pPr marL="539496" indent="-457200"/>
            <a:r>
              <a:rPr lang="zh-CN" altLang="en-US" dirty="0" smtClean="0">
                <a:latin typeface="+mn-ea"/>
              </a:rPr>
              <a:t>范例输出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22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编译环境搭建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Dev</a:t>
            </a:r>
            <a:r>
              <a:rPr lang="en-US" altLang="zh-CN" dirty="0" smtClean="0"/>
              <a:t>-C</a:t>
            </a:r>
            <a:r>
              <a:rPr lang="en-US" altLang="zh-CN" dirty="0"/>
              <a:t>++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4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b="1" dirty="0"/>
          </a:p>
          <a:p>
            <a:r>
              <a:rPr lang="zh-CN" altLang="en-US" b="1" dirty="0" smtClean="0"/>
              <a:t>题目</a:t>
            </a:r>
            <a:r>
              <a:rPr lang="zh-CN" altLang="en-US" b="1" dirty="0"/>
              <a:t>描述</a:t>
            </a:r>
          </a:p>
          <a:p>
            <a:pPr marL="356616" lvl="1" indent="0">
              <a:buNone/>
            </a:pPr>
            <a:r>
              <a:rPr lang="zh-CN" altLang="en-US" b="1" dirty="0" smtClean="0"/>
              <a:t>输出</a:t>
            </a:r>
            <a:r>
              <a:rPr lang="en-US" altLang="zh-CN" b="1" dirty="0"/>
              <a:t>hello world </a:t>
            </a:r>
          </a:p>
          <a:p>
            <a:r>
              <a:rPr lang="zh-CN" altLang="en-US" b="1" dirty="0" smtClean="0"/>
              <a:t>输入</a:t>
            </a:r>
            <a:endParaRPr lang="en-US" altLang="zh-CN" b="1" dirty="0" smtClean="0"/>
          </a:p>
          <a:p>
            <a:pPr marL="356616" lvl="1" indent="0">
              <a:buNone/>
            </a:pPr>
            <a:endParaRPr lang="zh-CN" altLang="en-US" b="1" dirty="0"/>
          </a:p>
          <a:p>
            <a:r>
              <a:rPr lang="zh-CN" altLang="en-US" b="1" dirty="0" smtClean="0"/>
              <a:t>输出</a:t>
            </a:r>
            <a:endParaRPr lang="zh-CN" altLang="en-US" b="1" dirty="0"/>
          </a:p>
          <a:p>
            <a:pPr marL="356616" lvl="1" indent="0">
              <a:buNone/>
            </a:pPr>
            <a:r>
              <a:rPr lang="en-US" altLang="zh-CN" b="1" dirty="0" smtClean="0"/>
              <a:t>hello </a:t>
            </a:r>
            <a:r>
              <a:rPr lang="en-US" altLang="zh-CN" b="1" dirty="0"/>
              <a:t>world </a:t>
            </a:r>
          </a:p>
          <a:p>
            <a:r>
              <a:rPr lang="zh-CN" altLang="en-US" b="1" dirty="0" smtClean="0"/>
              <a:t>样</a:t>
            </a:r>
            <a:r>
              <a:rPr lang="zh-CN" altLang="en-US" b="1" dirty="0"/>
              <a:t>例</a:t>
            </a:r>
            <a:r>
              <a:rPr lang="zh-CN" altLang="en-US" b="1" dirty="0" smtClean="0"/>
              <a:t>输入</a:t>
            </a:r>
            <a:endParaRPr lang="en-US" altLang="zh-CN" b="1" dirty="0" smtClean="0"/>
          </a:p>
          <a:p>
            <a:pPr marL="356616" lvl="1" indent="0">
              <a:buNone/>
            </a:pPr>
            <a:endParaRPr lang="zh-CN" altLang="en-US" b="1" dirty="0"/>
          </a:p>
          <a:p>
            <a:r>
              <a:rPr lang="zh-CN" altLang="en-US" b="1" dirty="0" smtClean="0"/>
              <a:t>样</a:t>
            </a:r>
            <a:r>
              <a:rPr lang="zh-CN" altLang="en-US" b="1" dirty="0"/>
              <a:t>例输出</a:t>
            </a:r>
          </a:p>
          <a:p>
            <a:pPr marL="356616" lvl="1" indent="0">
              <a:buNone/>
            </a:pPr>
            <a:r>
              <a:rPr lang="en-US" altLang="zh-CN" b="1" dirty="0"/>
              <a:t>hello world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1000: hello </a:t>
            </a:r>
            <a:r>
              <a:rPr lang="en-US" altLang="zh-CN" b="1" dirty="0" smtClean="0">
                <a:latin typeface="+mn-ea"/>
                <a:ea typeface="+mn-ea"/>
              </a:rPr>
              <a:t>world</a:t>
            </a:r>
            <a:endParaRPr lang="zh-CN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67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www.accoders.com</a:t>
            </a:r>
            <a:endParaRPr lang="en-US" altLang="zh-CN" dirty="0" smtClean="0"/>
          </a:p>
          <a:p>
            <a:r>
              <a:rPr lang="zh-CN" altLang="en-US" dirty="0" smtClean="0"/>
              <a:t>账号：</a:t>
            </a:r>
            <a:r>
              <a:rPr lang="en-US" altLang="zh-CN" dirty="0" smtClean="0"/>
              <a:t>ys31-ys50</a:t>
            </a:r>
          </a:p>
          <a:p>
            <a:r>
              <a:rPr lang="zh-CN" altLang="en-US" dirty="0" smtClean="0"/>
              <a:t>密码：</a:t>
            </a:r>
            <a:r>
              <a:rPr lang="en-US" altLang="zh-CN" dirty="0" smtClean="0"/>
              <a:t>000000</a:t>
            </a:r>
          </a:p>
          <a:p>
            <a:r>
              <a:rPr lang="zh-CN" altLang="en-US" dirty="0"/>
              <a:t>验证</a:t>
            </a:r>
            <a:r>
              <a:rPr lang="zh-CN" altLang="en-US" dirty="0" smtClean="0"/>
              <a:t>码：</a:t>
            </a:r>
            <a:r>
              <a:rPr lang="en-US" altLang="zh-CN" dirty="0" err="1" smtClean="0"/>
              <a:t>accoders</a:t>
            </a:r>
            <a:endParaRPr lang="en-US" altLang="zh-CN" dirty="0" smtClean="0"/>
          </a:p>
          <a:p>
            <a:pPr marL="82296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1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在线学习系统的使用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/>
              <a:t>查看</a:t>
            </a:r>
            <a:r>
              <a:rPr lang="zh-CN" altLang="en-US" dirty="0" smtClean="0"/>
              <a:t>题目</a:t>
            </a:r>
            <a:endParaRPr lang="en-US" altLang="zh-CN" dirty="0" smtClean="0"/>
          </a:p>
          <a:p>
            <a:r>
              <a:rPr lang="zh-CN" altLang="en-US" dirty="0" smtClean="0"/>
              <a:t>编写程序</a:t>
            </a:r>
            <a:endParaRPr lang="en-US" altLang="zh-CN" dirty="0" smtClean="0"/>
          </a:p>
          <a:p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endParaRPr lang="en-US" altLang="zh-CN" dirty="0" smtClean="0"/>
          </a:p>
          <a:p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28763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1001: </a:t>
            </a:r>
            <a:r>
              <a:rPr lang="zh-CN" altLang="en-US" b="1" dirty="0">
                <a:latin typeface="+mn-ea"/>
                <a:ea typeface="+mn-ea"/>
              </a:rPr>
              <a:t>空心</a:t>
            </a:r>
            <a:r>
              <a:rPr lang="zh-CN" altLang="en-US" b="1" dirty="0" smtClean="0">
                <a:latin typeface="+mn-ea"/>
                <a:ea typeface="+mn-ea"/>
              </a:rPr>
              <a:t>三角形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latin typeface="+mn-ea"/>
              </a:rPr>
              <a:t>题目</a:t>
            </a:r>
            <a:r>
              <a:rPr lang="zh-CN" altLang="en-US" b="1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编写程序，请打印出如下</a:t>
            </a:r>
            <a:r>
              <a:rPr lang="zh-CN" altLang="en-US" dirty="0" smtClean="0">
                <a:latin typeface="+mn-ea"/>
              </a:rPr>
              <a:t>图形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endParaRPr lang="zh-CN" altLang="en-US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输入</a:t>
            </a:r>
            <a:endParaRPr lang="en-US" altLang="zh-CN" b="1" dirty="0" smtClean="0">
              <a:latin typeface="+mn-ea"/>
            </a:endParaRPr>
          </a:p>
          <a:p>
            <a:pPr marL="356616" lvl="1" indent="0">
              <a:buNone/>
            </a:pPr>
            <a:endParaRPr lang="zh-CN" altLang="en-US" b="1" dirty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输出</a:t>
            </a:r>
            <a:endParaRPr lang="en-US" altLang="zh-CN" b="1" dirty="0" smtClean="0">
              <a:latin typeface="+mn-ea"/>
            </a:endParaRP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221" y="2490787"/>
            <a:ext cx="16573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2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1002: </a:t>
            </a:r>
            <a:r>
              <a:rPr lang="zh-CN" altLang="en-US" dirty="0"/>
              <a:t>打印</a:t>
            </a:r>
            <a:r>
              <a:rPr lang="zh-CN" altLang="en-US" dirty="0" smtClean="0"/>
              <a:t>图形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题目</a:t>
            </a:r>
            <a:r>
              <a:rPr lang="zh-CN" altLang="en-US" dirty="0"/>
              <a:t>描述</a:t>
            </a:r>
          </a:p>
          <a:p>
            <a:pPr marL="356616" lvl="1" indent="0">
              <a:buNone/>
            </a:pPr>
            <a:r>
              <a:rPr lang="zh-CN" altLang="en-US" dirty="0" smtClean="0"/>
              <a:t>编程</a:t>
            </a:r>
            <a:r>
              <a:rPr lang="zh-CN" altLang="en-US" dirty="0"/>
              <a:t>打印如下图形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708920"/>
            <a:ext cx="10191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1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1003: A+B </a:t>
            </a:r>
            <a:r>
              <a:rPr lang="zh-CN" altLang="en-US" dirty="0" smtClean="0">
                <a:latin typeface="+mn-ea"/>
                <a:ea typeface="+mn-ea"/>
              </a:rPr>
              <a:t>问题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计算 </a:t>
            </a:r>
            <a:r>
              <a:rPr lang="en-US" altLang="zh-CN" dirty="0" err="1">
                <a:latin typeface="+mn-ea"/>
              </a:rPr>
              <a:t>a+b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 err="1">
                <a:latin typeface="+mn-ea"/>
              </a:rPr>
              <a:t>a,b</a:t>
            </a:r>
            <a:r>
              <a:rPr lang="zh-CN" altLang="en-US" dirty="0">
                <a:latin typeface="+mn-ea"/>
              </a:rPr>
              <a:t>为整数。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两</a:t>
            </a:r>
            <a:r>
              <a:rPr lang="zh-CN" altLang="en-US" dirty="0">
                <a:latin typeface="+mn-ea"/>
              </a:rPr>
              <a:t>个整数 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 (0&lt;=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&lt;=100000)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输出 </a:t>
            </a:r>
            <a:r>
              <a:rPr lang="en-US" altLang="zh-CN" dirty="0" err="1">
                <a:latin typeface="+mn-ea"/>
              </a:rPr>
              <a:t>a+b</a:t>
            </a:r>
            <a:r>
              <a:rPr lang="zh-CN" altLang="en-US" dirty="0">
                <a:latin typeface="+mn-ea"/>
              </a:rPr>
              <a:t>的值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1 2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402336" lvl="1" indent="0">
              <a:buNone/>
            </a:pPr>
            <a:r>
              <a:rPr lang="en-US" altLang="zh-CN" dirty="0">
                <a:latin typeface="+mn-ea"/>
              </a:rPr>
              <a:t>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9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584373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//1003 A+B </a:t>
            </a:r>
            <a:r>
              <a:rPr lang="zh-CN" altLang="en-US" dirty="0">
                <a:latin typeface="+mn-ea"/>
              </a:rPr>
              <a:t>问题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a,b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&gt;&gt;a&gt;&gt;b;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</a:t>
            </a:r>
            <a:r>
              <a:rPr lang="en-US" altLang="zh-CN" dirty="0" err="1">
                <a:latin typeface="+mn-ea"/>
              </a:rPr>
              <a:t>a+b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819</TotalTime>
  <Words>240</Words>
  <Application>Microsoft Office PowerPoint</Application>
  <PresentationFormat>全屏显示(4:3)</PresentationFormat>
  <Paragraphs>101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夏至</vt:lpstr>
      <vt:lpstr>第一讲  体验快乐编程</vt:lpstr>
      <vt:lpstr>C++编译环境搭建</vt:lpstr>
      <vt:lpstr>1000: hello world</vt:lpstr>
      <vt:lpstr>测试网站</vt:lpstr>
      <vt:lpstr>在线学习系统的使用</vt:lpstr>
      <vt:lpstr>1001: 空心三角形</vt:lpstr>
      <vt:lpstr>1002: 打印图形</vt:lpstr>
      <vt:lpstr>1003: A+B 问题</vt:lpstr>
      <vt:lpstr>PowerPoint 演示文稿</vt:lpstr>
      <vt:lpstr>PowerPoint 演示文稿</vt:lpstr>
      <vt:lpstr>1004: 余数</vt:lpstr>
      <vt:lpstr>今天是星期几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AutoBVT</cp:lastModifiedBy>
  <cp:revision>49</cp:revision>
  <dcterms:created xsi:type="dcterms:W3CDTF">2018-03-09T02:04:30Z</dcterms:created>
  <dcterms:modified xsi:type="dcterms:W3CDTF">2018-04-25T04:43:22Z</dcterms:modified>
</cp:coreProperties>
</file>