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5" r:id="rId3"/>
    <p:sldId id="316" r:id="rId4"/>
    <p:sldId id="322" r:id="rId5"/>
    <p:sldId id="328" r:id="rId6"/>
    <p:sldId id="323" r:id="rId7"/>
    <p:sldId id="329" r:id="rId8"/>
    <p:sldId id="324" r:id="rId9"/>
    <p:sldId id="330" r:id="rId10"/>
    <p:sldId id="325" r:id="rId11"/>
    <p:sldId id="331" r:id="rId12"/>
    <p:sldId id="326" r:id="rId13"/>
    <p:sldId id="332" r:id="rId14"/>
    <p:sldId id="333" r:id="rId15"/>
    <p:sldId id="334" r:id="rId16"/>
    <p:sldId id="343" r:id="rId17"/>
    <p:sldId id="344" r:id="rId18"/>
    <p:sldId id="351" r:id="rId19"/>
    <p:sldId id="353" r:id="rId20"/>
    <p:sldId id="358" r:id="rId21"/>
    <p:sldId id="354" r:id="rId22"/>
    <p:sldId id="355" r:id="rId23"/>
    <p:sldId id="356" r:id="rId24"/>
    <p:sldId id="357" r:id="rId25"/>
    <p:sldId id="342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讲  一维数组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1149:</a:t>
            </a:r>
            <a:r>
              <a:rPr lang="zh-CN" altLang="en-US" b="1" dirty="0" smtClean="0"/>
              <a:t>最多分数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 smtClean="0"/>
              <a:t>输入一些学生的分数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，输出哪个分数出现的次数最多？如果有多个并列，从小到大输出。（学生数不超过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个）</a:t>
            </a:r>
          </a:p>
          <a:p>
            <a:pPr algn="just">
              <a:buNone/>
            </a:pPr>
            <a:r>
              <a:rPr lang="zh-CN" altLang="en-US" dirty="0" smtClean="0"/>
              <a:t>输入：若干以空格分开的整数，表示学生分数。</a:t>
            </a:r>
          </a:p>
          <a:p>
            <a:pPr algn="just">
              <a:buNone/>
            </a:pPr>
            <a:r>
              <a:rPr lang="zh-CN" altLang="en-US" dirty="0" smtClean="0"/>
              <a:t>输出：一行，从小到大，输出次数最多的数。</a:t>
            </a:r>
          </a:p>
        </p:txBody>
      </p:sp>
    </p:spTree>
    <p:extLst>
      <p:ext uri="{BB962C8B-B14F-4D97-AF65-F5344CB8AC3E}">
        <p14:creationId xmlns="" xmlns:p14="http://schemas.microsoft.com/office/powerpoint/2010/main" val="2740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a[101],</a:t>
            </a:r>
            <a:r>
              <a:rPr lang="en-US" altLang="zh-CN" dirty="0" err="1" smtClean="0">
                <a:latin typeface="+mn-ea"/>
              </a:rPr>
              <a:t>n,max,i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=0;i&lt;=101;i++)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while(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&gt;&gt;n)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a[n]++;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max=0;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=0;i&lt;=101;i++)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]&gt;max)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max=a[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=0;i&lt;=101;i++)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]==max)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835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1150:</a:t>
            </a:r>
            <a:r>
              <a:rPr lang="zh-CN" altLang="en-US" b="1" dirty="0" smtClean="0"/>
              <a:t>最长平台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一个平台（</a:t>
            </a:r>
            <a:r>
              <a:rPr lang="en-US" altLang="zh-CN" dirty="0" smtClean="0"/>
              <a:t>Plateau</a:t>
            </a:r>
            <a:r>
              <a:rPr lang="zh-CN" altLang="en-US" dirty="0" smtClean="0"/>
              <a:t>）就是连续的一串值相同的元素，并且这一串元素不能再延伸。例如，在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2-2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3-3-3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5-5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</a:t>
            </a:r>
            <a:r>
              <a:rPr lang="zh-CN" altLang="en-US" dirty="0" smtClean="0"/>
              <a:t>都是平台。试编写一个程序，接收一个数组，把这个数组最长的平台找出来。在上面的例子中</a:t>
            </a:r>
            <a:r>
              <a:rPr lang="en-US" altLang="zh-CN" dirty="0" smtClean="0"/>
              <a:t>3-3-3</a:t>
            </a:r>
            <a:r>
              <a:rPr lang="zh-CN" altLang="en-US" dirty="0" smtClean="0"/>
              <a:t>就是最长的平台。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第一行有一个整数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，为数组元素的个数。第二行有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，整数之间以一个空格分开。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输出最长平台的长度。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4823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txBody>
          <a:bodyPr>
            <a:normAutofit fontScale="475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a[100001],s=0,m=0,t,n;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   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==1)t=a[1];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if(t==a[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 s++;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else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t=a[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s=1;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if(m&lt;s) m=s;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&lt;&lt;m&lt;&lt;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return 0;</a:t>
            </a:r>
          </a:p>
          <a:p>
            <a:pPr marL="82296" indent="0">
              <a:buNone/>
            </a:pPr>
            <a:r>
              <a:rPr lang="en-US" altLang="zh-CN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892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1152:</a:t>
            </a:r>
            <a:r>
              <a:rPr lang="zh-CN" altLang="en-US" b="1" dirty="0" smtClean="0"/>
              <a:t>最接近的数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输入正整数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，然后输入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，输出最接近的两个数，如果有多组数接近程度一样，则输出和最小的一组。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两行，第一行一个整数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个整数，第二行有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个以空格分隔的整数，输入数据保证整数的范围在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类型以内。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一行，从小到大输出两个最接近的数。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30830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6552728"/>
          </a:xfrm>
        </p:spPr>
        <p:txBody>
          <a:bodyPr numCol="2"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cmath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#include&lt;algorithm&gt;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a[1004];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i,j,n,k,k1,k2,sum;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d",&amp;n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]);  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=1;i&lt;=n-1;i++)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j=i+1;j&lt;=</a:t>
            </a:r>
            <a:r>
              <a:rPr lang="en-US" altLang="zh-CN" dirty="0" err="1" smtClean="0">
                <a:latin typeface="+mn-ea"/>
              </a:rPr>
              <a:t>n;j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if(a[j]&lt;a[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 swap(a[j],a[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p=2147483647;  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&gt;=2;i--)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k=a[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]-a[i-1];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if(k&lt;=p)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   {p=k;k1=a[i-1];k2=a[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 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     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("%d %d",k1,k2);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</a:p>
          <a:p>
            <a:pPr marL="82296" indent="0"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3170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1154:</a:t>
            </a:r>
            <a:r>
              <a:rPr lang="zh-CN" altLang="en-US" b="1" dirty="0" smtClean="0"/>
              <a:t>不合格学生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号学生的某门课程的成绩</a:t>
            </a:r>
            <a:r>
              <a:rPr lang="en-US" altLang="zh-CN" dirty="0" err="1" smtClean="0"/>
              <a:t>si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si</a:t>
            </a:r>
            <a:r>
              <a:rPr lang="zh-CN" altLang="en-US" dirty="0" smtClean="0"/>
              <a:t>为整数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，按从小到大的学生编号输出低于平均分的学生序号与成绩。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行一个整数</a:t>
            </a:r>
            <a:r>
              <a:rPr lang="en-US" altLang="zh-CN" dirty="0" smtClean="0"/>
              <a:t>n,</a:t>
            </a:r>
            <a:r>
              <a:rPr lang="zh-CN" altLang="en-US" dirty="0" smtClean="0"/>
              <a:t>表示有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个学生，第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行有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个整数，表示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号学生的成绩。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若干行，每行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个数分别是低于平均分学生的序号和成绩。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59632" y="332656"/>
            <a:ext cx="655272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a[1000],</a:t>
            </a:r>
            <a:r>
              <a:rPr lang="en-US" altLang="zh-CN" dirty="0" err="1" smtClean="0"/>
              <a:t>n,i,sum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	double 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 </a:t>
            </a:r>
          </a:p>
          <a:p>
            <a:r>
              <a:rPr lang="en-US" altLang="zh-CN" dirty="0" smtClean="0"/>
              <a:t>		sum=</a:t>
            </a:r>
            <a:r>
              <a:rPr lang="en-US" altLang="zh-CN" dirty="0" err="1" smtClean="0"/>
              <a:t>sum+a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=sum*1.0/n;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=1;i&lt;=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</a:t>
            </a:r>
          </a:p>
          <a:p>
            <a:r>
              <a:rPr lang="en-US" altLang="zh-CN" dirty="0" smtClean="0"/>
              <a:t>		if(a[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</a:t>
            </a:r>
            <a:r>
              <a:rPr lang="en-US" altLang="zh-CN" dirty="0" err="1" smtClean="0"/>
              <a:t>avg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&lt;&lt;" "&lt;&lt;a[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		}		</a:t>
            </a:r>
          </a:p>
          <a:p>
            <a:r>
              <a:rPr lang="en-US" altLang="zh-CN" dirty="0" smtClean="0"/>
              <a:t>	}	</a:t>
            </a:r>
          </a:p>
          <a:p>
            <a:r>
              <a:rPr lang="en-US" altLang="zh-CN" dirty="0" smtClean="0"/>
              <a:t>	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1155:</a:t>
            </a:r>
            <a:r>
              <a:rPr lang="zh-CN" altLang="en-US" b="1" dirty="0" smtClean="0"/>
              <a:t>七位完全平方数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数学老师的癖好：对数字很感兴趣，某天，无聊的他在草纸上算出了这样一个等式：</a:t>
            </a:r>
            <a:r>
              <a:rPr lang="en-US" altLang="zh-CN" dirty="0" smtClean="0"/>
              <a:t>1267*1267=1605289</a:t>
            </a:r>
            <a:r>
              <a:rPr lang="zh-CN" altLang="en-US" dirty="0" smtClean="0"/>
              <a:t>，等式右边是一个七位的完全平方数，突然间他发现这七个数字互不相同。他要求会编程的你编程求出所有这样的七位数。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无输入。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所有符合题意的七位完全平方数，从小到大输出，十个数一行。</a:t>
            </a:r>
          </a:p>
          <a:p>
            <a:r>
              <a:rPr lang="zh-CN" altLang="en-US" b="1" dirty="0" smtClean="0"/>
              <a:t>提示</a:t>
            </a:r>
          </a:p>
          <a:p>
            <a:r>
              <a:rPr lang="zh-CN" altLang="en-US" dirty="0" smtClean="0"/>
              <a:t> 提示：七个数字互不相同，如何利用数组来检查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648" y="185727"/>
            <a:ext cx="439248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main() 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a[10]={0};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i,j,n,f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 hr=0;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=1000;i&lt;3200;i++)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for(j=0;j&lt;10;j++)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	a[j]=0;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n=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4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if(n&gt;9999999)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	break;</a:t>
            </a:r>
          </a:p>
          <a:p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		f=1;	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1145:</a:t>
            </a:r>
            <a:r>
              <a:rPr lang="zh-CN" altLang="en-US" dirty="0" smtClean="0"/>
              <a:t>扑克牌问题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/>
              <a:t>有一百张扑克牌，从</a:t>
            </a:r>
            <a:r>
              <a:rPr lang="en-US" altLang="zh-CN" dirty="0" smtClean="0"/>
              <a:t>1-100</a:t>
            </a:r>
            <a:r>
              <a:rPr lang="zh-CN" altLang="en-US" dirty="0" smtClean="0"/>
              <a:t>编了号。第一个人把所有的扑克牌正面朝上，第二个人把所有编号是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的倍数的扑克牌“相反处理”，第三个人把所有编号是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的倍数的扑克牌作“相反处理”</a:t>
            </a:r>
            <a:r>
              <a:rPr lang="en-US" altLang="zh-CN" dirty="0" smtClean="0"/>
              <a:t>…</a:t>
            </a:r>
            <a:r>
              <a:rPr lang="zh-CN" altLang="en-US" dirty="0" smtClean="0"/>
              <a:t>，以后每个人都是如此。当第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个人来过后，哪几张扑克牌是正面朝上的。（所谓“相反处理”是：原来正面朝上的扑克牌背面朝上，原来背面朝上的正面朝上。）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从小到大输出正面朝上的扑克牌的编号，中间用一个空格分隔，行尾不能有空格</a:t>
            </a:r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5656" y="260648"/>
            <a:ext cx="4572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while(n)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	     a[n%10]=a[n%10]+1;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    if(a[n%10]&gt;1)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f=0;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      n=n/10;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  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  if(f==1)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 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hr++;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if(hr&gt;=10)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endl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hr=0;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}	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}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return 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1157:</a:t>
            </a:r>
            <a:r>
              <a:rPr lang="zh-CN" altLang="en-US" b="1" dirty="0" smtClean="0"/>
              <a:t>直方图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 给定一个非负整数数组，统计里面每一个数的出现次数。我们只统计到数组里最大的数。</a:t>
            </a:r>
          </a:p>
          <a:p>
            <a:r>
              <a:rPr lang="zh-CN" altLang="en-US" dirty="0" smtClean="0"/>
              <a:t>假设 </a:t>
            </a:r>
            <a:r>
              <a:rPr lang="en-US" altLang="zh-CN" dirty="0" err="1" smtClean="0"/>
              <a:t>Fmax</a:t>
            </a:r>
            <a:r>
              <a:rPr lang="en-US" altLang="zh-CN" dirty="0" smtClean="0"/>
              <a:t> 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Fmax</a:t>
            </a:r>
            <a:r>
              <a:rPr lang="en-US" altLang="zh-CN" dirty="0" smtClean="0"/>
              <a:t> &lt; 10000</a:t>
            </a:r>
            <a:r>
              <a:rPr lang="zh-CN" altLang="en-US" dirty="0" smtClean="0"/>
              <a:t>）是数组里最大的数，那么我们只统计 </a:t>
            </a:r>
            <a:r>
              <a:rPr lang="en-US" altLang="zh-CN" dirty="0" smtClean="0"/>
              <a:t>{0,1,2.....</a:t>
            </a:r>
            <a:r>
              <a:rPr lang="en-US" altLang="zh-CN" dirty="0" err="1" smtClean="0"/>
              <a:t>Fmax</a:t>
            </a:r>
            <a:r>
              <a:rPr lang="en-US" altLang="zh-CN" dirty="0" smtClean="0"/>
              <a:t>} </a:t>
            </a:r>
            <a:r>
              <a:rPr lang="zh-CN" altLang="en-US" dirty="0" smtClean="0"/>
              <a:t>里每个数出现的次数。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第一行</a:t>
            </a:r>
            <a:r>
              <a:rPr lang="en-US" altLang="zh-CN" dirty="0" smtClean="0"/>
              <a:t>n</a:t>
            </a:r>
            <a:r>
              <a:rPr lang="zh-CN" altLang="en-US" dirty="0" smtClean="0"/>
              <a:t>是数组的大小。</a:t>
            </a:r>
            <a:br>
              <a:rPr lang="zh-CN" altLang="en-US" dirty="0" smtClean="0"/>
            </a:br>
            <a:r>
              <a:rPr lang="zh-CN" altLang="en-US" dirty="0" smtClean="0"/>
              <a:t>紧接着一行是数组的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按顺序输出每个数的出现次数，一行一个数。如果没有出现过，则输出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对于例子中的数组，最大的数是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，因此我们只统计</a:t>
            </a:r>
            <a:r>
              <a:rPr lang="en-US" altLang="zh-CN" dirty="0" smtClean="0"/>
              <a:t>{0,1,2,3}</a:t>
            </a:r>
            <a:r>
              <a:rPr lang="zh-CN" altLang="en-US" dirty="0" smtClean="0"/>
              <a:t>的出现频数。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a[100001];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n,max</a:t>
            </a:r>
            <a:r>
              <a:rPr lang="en-US" altLang="zh-CN" dirty="0" smtClean="0">
                <a:latin typeface="+mn-ea"/>
              </a:rPr>
              <a:t>=0,m,i;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if(m&gt;max)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max=m;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a[m]=a[m]+1;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=0;i&lt;=</a:t>
            </a:r>
            <a:r>
              <a:rPr lang="en-US" altLang="zh-CN" dirty="0" err="1" smtClean="0">
                <a:latin typeface="+mn-ea"/>
              </a:rPr>
              <a:t>max;i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1158:</a:t>
            </a:r>
            <a:r>
              <a:rPr lang="zh-CN" altLang="en-US" b="1" dirty="0" smtClean="0"/>
              <a:t>整数去重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给定含有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个整数的序列，要求对这个序列进行去重操作。所谓去重，是指对这个序列中每个重复出现的数，只保留该数第一次出现的位置，删除其余位置。</a:t>
            </a:r>
          </a:p>
          <a:p>
            <a:r>
              <a:rPr lang="zh-CN" altLang="en-US" b="1" dirty="0" smtClean="0"/>
              <a:t>输入：</a:t>
            </a:r>
            <a:r>
              <a:rPr lang="zh-CN" altLang="en-US" dirty="0" smtClean="0"/>
              <a:t>输入包含两行：</a:t>
            </a:r>
            <a:br>
              <a:rPr lang="zh-CN" altLang="en-US" dirty="0" smtClean="0"/>
            </a:br>
            <a:r>
              <a:rPr lang="zh-CN" altLang="en-US" dirty="0" smtClean="0"/>
              <a:t>第一行包含一个正整数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，表示第二行序列中数字的个数；</a:t>
            </a:r>
            <a:br>
              <a:rPr lang="zh-CN" altLang="en-US" dirty="0" smtClean="0"/>
            </a:br>
            <a:r>
              <a:rPr lang="zh-CN" altLang="en-US" dirty="0" smtClean="0"/>
              <a:t>第二行包含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个整数，整数之间以一个空格分开。每个整数大于等于</a:t>
            </a:r>
            <a:r>
              <a:rPr lang="en-US" altLang="zh-CN" dirty="0" smtClean="0"/>
              <a:t>10</a:t>
            </a:r>
            <a:r>
              <a:rPr lang="zh-CN" altLang="en-US" dirty="0" smtClean="0"/>
              <a:t>、小于等于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。</a:t>
            </a:r>
          </a:p>
          <a:p>
            <a:r>
              <a:rPr lang="zh-CN" altLang="en-US" b="1" dirty="0" smtClean="0"/>
              <a:t>输出：</a:t>
            </a:r>
            <a:r>
              <a:rPr lang="zh-CN" altLang="en-US" dirty="0" smtClean="0"/>
              <a:t>输出只有一行，按照输入的顺序输出其中不重复的数字，整数之间用一个空格分开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87624" y="260648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#include&lt;</a:t>
            </a:r>
            <a:r>
              <a:rPr lang="en-US" altLang="zh-CN" dirty="0" err="1" smtClean="0"/>
              <a:t>iostream</a:t>
            </a:r>
            <a:r>
              <a:rPr lang="en-US" altLang="zh-CN" dirty="0" smtClean="0"/>
              <a:t>&gt;</a:t>
            </a:r>
          </a:p>
          <a:p>
            <a:r>
              <a:rPr lang="en-US" altLang="zh-CN" dirty="0" smtClean="0"/>
              <a:t>using namespace std;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a[20001];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n,i,j,m,k</a:t>
            </a:r>
            <a:r>
              <a:rPr lang="en-US" altLang="zh-CN" dirty="0" smtClean="0"/>
              <a:t>=0;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&gt;&gt;n;	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{	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</a:t>
            </a:r>
          </a:p>
          <a:p>
            <a:r>
              <a:rPr lang="en-US" altLang="zh-CN" dirty="0" smtClean="0"/>
              <a:t>		for(j=0;j&lt;=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	{</a:t>
            </a:r>
          </a:p>
          <a:p>
            <a:r>
              <a:rPr lang="en-US" altLang="zh-CN" dirty="0" smtClean="0"/>
              <a:t>			if(m==a[j])</a:t>
            </a:r>
          </a:p>
          <a:p>
            <a:r>
              <a:rPr lang="en-US" altLang="zh-CN" dirty="0" smtClean="0"/>
              <a:t>				break;</a:t>
            </a:r>
          </a:p>
          <a:p>
            <a:r>
              <a:rPr lang="en-US" altLang="zh-CN" dirty="0" smtClean="0"/>
              <a:t>		}</a:t>
            </a:r>
          </a:p>
          <a:p>
            <a:r>
              <a:rPr lang="en-US" altLang="zh-CN" dirty="0" smtClean="0"/>
              <a:t>		if(j==i+1)</a:t>
            </a:r>
          </a:p>
          <a:p>
            <a:r>
              <a:rPr lang="en-US" altLang="zh-CN" dirty="0" smtClean="0"/>
              <a:t>			a[k++]=m;</a:t>
            </a:r>
          </a:p>
          <a:p>
            <a:r>
              <a:rPr lang="en-US" altLang="zh-CN" dirty="0" smtClean="0"/>
              <a:t>	}</a:t>
            </a:r>
          </a:p>
          <a:p>
            <a:r>
              <a:rPr lang="en-US" altLang="zh-CN" dirty="0" smtClean="0"/>
              <a:t>	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k;i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]&lt;&lt;" “;	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63688" y="116632"/>
            <a:ext cx="509431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a[101],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i,j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=1;i&lt;101;i++)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a[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]=1;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=2;i&lt;101;i++)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for(j=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i;j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&lt;101;j+=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a[j]=1-a[j];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=1;i&lt;101;i++)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if(a[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]==1)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&lt;&lt;" ";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	return 0;</a:t>
            </a:r>
          </a:p>
          <a:p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1146:</a:t>
            </a:r>
            <a:r>
              <a:rPr lang="zh-CN" altLang="en-US" b="1" dirty="0" smtClean="0"/>
              <a:t>固执的选择排序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键盘输入十个正整数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把这十个数按由大到小的顺序排列。（怕有天才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老师固执的让你必须用选择排序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以防老师看不懂你的算法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23333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输入：一行，十个整数，所有整数不超过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32767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输出：从大到小输出十个整数，整数之间用一个空格分隔，最后不能有空格。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44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3648" y="188640"/>
            <a:ext cx="4572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#include&lt;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iostream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using namespace std;</a:t>
            </a:r>
          </a:p>
          <a:p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main()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a[10],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i,j,k,t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=0;i&lt;10;i++)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&gt;&gt;a[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=0;i&lt;9;i++)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k=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for(j=i+1;j&lt;10;j++)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if(a[j]&gt;a[k])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	k=j;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if(k!=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{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t=a[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a[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]=a[k];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	a[k]=t;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}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=0;i&lt;10;i++)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&lt;&lt;a[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]&lt;&lt;" ";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return 0;</a:t>
            </a: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0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1147:</a:t>
            </a:r>
            <a:r>
              <a:rPr lang="zh-CN" altLang="en-US" b="1" dirty="0" smtClean="0"/>
              <a:t>最大和子序列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zh-CN" altLang="en-US" dirty="0" smtClean="0">
                <a:latin typeface="+mn-ea"/>
              </a:rPr>
              <a:t>设数组</a:t>
            </a:r>
            <a:r>
              <a:rPr lang="en-US" altLang="zh-CN" dirty="0" smtClean="0">
                <a:latin typeface="+mn-ea"/>
              </a:rPr>
              <a:t>a</a:t>
            </a:r>
            <a:r>
              <a:rPr lang="zh-CN" altLang="en-US" dirty="0" smtClean="0">
                <a:latin typeface="+mn-ea"/>
              </a:rPr>
              <a:t>是有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个元素的整数数组，从中找出最大和子序列。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最大和子序列：数组中连续元素（子序列）相加和的最大值。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数组：</a:t>
            </a:r>
            <a:r>
              <a:rPr lang="en-US" altLang="zh-CN" dirty="0" smtClean="0">
                <a:latin typeface="+mn-ea"/>
              </a:rPr>
              <a:t>-6 2 4 -7 5 3 2 -1 6 -9 10 -2</a:t>
            </a:r>
            <a:r>
              <a:rPr lang="zh-CN" altLang="en-US" dirty="0" smtClean="0">
                <a:latin typeface="+mn-ea"/>
              </a:rPr>
              <a:t>，最大和子序列为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，最大子序列为：</a:t>
            </a:r>
            <a:r>
              <a:rPr lang="en-US" altLang="zh-CN" dirty="0" smtClean="0">
                <a:latin typeface="+mn-ea"/>
              </a:rPr>
              <a:t>5 3 2 -1 6 -9 10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输入；第一行一个整数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n&lt;=1000</a:t>
            </a:r>
            <a:r>
              <a:rPr lang="zh-CN" altLang="en-US" dirty="0" smtClean="0">
                <a:latin typeface="+mn-ea"/>
              </a:rPr>
              <a:t>；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 第二行，</a:t>
            </a:r>
            <a:r>
              <a:rPr lang="en-US" altLang="zh-CN" dirty="0" smtClean="0">
                <a:latin typeface="+mn-ea"/>
              </a:rPr>
              <a:t>n</a:t>
            </a:r>
            <a:r>
              <a:rPr lang="zh-CN" altLang="en-US" dirty="0" smtClean="0">
                <a:latin typeface="+mn-ea"/>
              </a:rPr>
              <a:t>个绝对值不大于</a:t>
            </a:r>
            <a:r>
              <a:rPr lang="en-US" altLang="zh-CN" dirty="0" smtClean="0">
                <a:latin typeface="+mn-ea"/>
              </a:rPr>
              <a:t>10000</a:t>
            </a:r>
            <a:r>
              <a:rPr lang="zh-CN" altLang="en-US" dirty="0" smtClean="0">
                <a:latin typeface="+mn-ea"/>
              </a:rPr>
              <a:t>的整数。</a:t>
            </a:r>
          </a:p>
          <a:p>
            <a:pPr algn="just">
              <a:buNone/>
            </a:pPr>
            <a:r>
              <a:rPr lang="zh-CN" altLang="en-US" dirty="0" smtClean="0">
                <a:latin typeface="+mn-ea"/>
              </a:rPr>
              <a:t>输出：一个整数，子序列和中最大值。</a:t>
            </a:r>
          </a:p>
        </p:txBody>
      </p:sp>
    </p:spTree>
    <p:extLst>
      <p:ext uri="{BB962C8B-B14F-4D97-AF65-F5344CB8AC3E}">
        <p14:creationId xmlns="" xmlns:p14="http://schemas.microsoft.com/office/powerpoint/2010/main" val="16645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88640"/>
            <a:ext cx="7498080" cy="655272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 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a[1001],s=0,m=-10000;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  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=1;i&lt;=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s=a[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j=i+1;j&lt;=</a:t>
            </a:r>
            <a:r>
              <a:rPr lang="en-US" altLang="zh-CN" dirty="0" err="1" smtClean="0">
                <a:latin typeface="+mn-ea"/>
              </a:rPr>
              <a:t>n;j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s+=a[j];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if(s&gt;m)m=s;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7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1148:</a:t>
            </a:r>
            <a:r>
              <a:rPr lang="zh-CN" altLang="en-US" b="1" dirty="0" smtClean="0"/>
              <a:t>津津的象棋盘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68760"/>
            <a:ext cx="7498080" cy="532859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zh-CN" altLang="en-US" dirty="0" smtClean="0">
                <a:latin typeface="+mn-ea"/>
              </a:rPr>
              <a:t>津津今天非常无聊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他决定做一件更无聊的事情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在象棋盘中放米粒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单纯放更无聊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所以他自己制定了一个置放的规则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第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格放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粒米，第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格放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粒米，第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格放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粒米，第</a:t>
            </a: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格放</a:t>
            </a:r>
            <a:r>
              <a:rPr lang="en-US" altLang="zh-CN" dirty="0" smtClean="0">
                <a:latin typeface="+mn-ea"/>
              </a:rPr>
              <a:t>8</a:t>
            </a:r>
            <a:r>
              <a:rPr lang="zh-CN" altLang="en-US" dirty="0" smtClean="0">
                <a:latin typeface="+mn-ea"/>
              </a:rPr>
              <a:t>粒米，第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格放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粒米，．．．．．．放着放着津津放不下去了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决定问问聪明的你：</a:t>
            </a:r>
            <a:r>
              <a:rPr lang="en-US" altLang="zh-CN" dirty="0" smtClean="0">
                <a:latin typeface="+mn-ea"/>
              </a:rPr>
              <a:t>16</a:t>
            </a:r>
            <a:r>
              <a:rPr lang="zh-CN" altLang="en-US" dirty="0" smtClean="0">
                <a:latin typeface="+mn-ea"/>
              </a:rPr>
              <a:t>个格子总共可以放多少粒米？</a:t>
            </a:r>
          </a:p>
        </p:txBody>
      </p:sp>
    </p:spTree>
    <p:extLst>
      <p:ext uri="{BB962C8B-B14F-4D97-AF65-F5344CB8AC3E}">
        <p14:creationId xmlns="" xmlns:p14="http://schemas.microsoft.com/office/powerpoint/2010/main" val="160657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long </a:t>
            </a:r>
            <a:r>
              <a:rPr lang="en-US" altLang="zh-CN" dirty="0" err="1" smtClean="0">
                <a:latin typeface="+mn-ea"/>
              </a:rPr>
              <a:t>long</a:t>
            </a:r>
            <a:r>
              <a:rPr lang="en-US" altLang="zh-CN" dirty="0" smtClean="0">
                <a:latin typeface="+mn-ea"/>
              </a:rPr>
              <a:t> sum=0,n;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n=1;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sum=1;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=2;i&lt;=16;i++)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n=n*2;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sum=</a:t>
            </a:r>
            <a:r>
              <a:rPr lang="en-US" altLang="zh-CN" dirty="0" err="1" smtClean="0">
                <a:latin typeface="+mn-ea"/>
              </a:rPr>
              <a:t>sum+n</a:t>
            </a:r>
            <a:r>
              <a:rPr lang="en-US" altLang="zh-CN" dirty="0" smtClean="0">
                <a:latin typeface="+mn-ea"/>
              </a:rPr>
              <a:t>; 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&lt;&lt;sum;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5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6366</TotalTime>
  <Words>1252</Words>
  <Application>Microsoft Office PowerPoint</Application>
  <PresentationFormat>全屏显示(4:3)</PresentationFormat>
  <Paragraphs>310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夏至</vt:lpstr>
      <vt:lpstr>第12讲  一维数组2</vt:lpstr>
      <vt:lpstr>1145:扑克牌问题</vt:lpstr>
      <vt:lpstr>幻灯片 3</vt:lpstr>
      <vt:lpstr>1146:固执的选择排序</vt:lpstr>
      <vt:lpstr>幻灯片 5</vt:lpstr>
      <vt:lpstr>1147:最大和子序列</vt:lpstr>
      <vt:lpstr>幻灯片 7</vt:lpstr>
      <vt:lpstr>1148:津津的象棋盘</vt:lpstr>
      <vt:lpstr>幻灯片 9</vt:lpstr>
      <vt:lpstr>1149:最多分数</vt:lpstr>
      <vt:lpstr>幻灯片 11</vt:lpstr>
      <vt:lpstr>1150:最长平台</vt:lpstr>
      <vt:lpstr>幻灯片 13</vt:lpstr>
      <vt:lpstr>1152:最接近的数</vt:lpstr>
      <vt:lpstr>幻灯片 15</vt:lpstr>
      <vt:lpstr>1154:不合格学生</vt:lpstr>
      <vt:lpstr>幻灯片 17</vt:lpstr>
      <vt:lpstr>1155:七位完全平方数</vt:lpstr>
      <vt:lpstr>幻灯片 19</vt:lpstr>
      <vt:lpstr>幻灯片 20</vt:lpstr>
      <vt:lpstr>1157:直方图</vt:lpstr>
      <vt:lpstr>幻灯片 22</vt:lpstr>
      <vt:lpstr>1158:整数去重</vt:lpstr>
      <vt:lpstr>幻灯片 24</vt:lpstr>
      <vt:lpstr>幻灯片 25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280</cp:revision>
  <dcterms:created xsi:type="dcterms:W3CDTF">2018-03-09T02:04:30Z</dcterms:created>
  <dcterms:modified xsi:type="dcterms:W3CDTF">2018-08-06T02:28:22Z</dcterms:modified>
</cp:coreProperties>
</file>