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31" r:id="rId3"/>
    <p:sldId id="332" r:id="rId4"/>
    <p:sldId id="337" r:id="rId5"/>
    <p:sldId id="333" r:id="rId6"/>
    <p:sldId id="334" r:id="rId7"/>
    <p:sldId id="335" r:id="rId8"/>
    <p:sldId id="336" r:id="rId9"/>
    <p:sldId id="338" r:id="rId10"/>
    <p:sldId id="339" r:id="rId11"/>
    <p:sldId id="315" r:id="rId12"/>
    <p:sldId id="341" r:id="rId13"/>
    <p:sldId id="342" r:id="rId14"/>
    <p:sldId id="343" r:id="rId15"/>
    <p:sldId id="346" r:id="rId16"/>
    <p:sldId id="345" r:id="rId17"/>
    <p:sldId id="344" r:id="rId18"/>
    <p:sldId id="347" r:id="rId19"/>
    <p:sldId id="348" r:id="rId20"/>
    <p:sldId id="349" r:id="rId21"/>
    <p:sldId id="350" r:id="rId22"/>
    <p:sldId id="351" r:id="rId23"/>
    <p:sldId id="369" r:id="rId24"/>
    <p:sldId id="370" r:id="rId25"/>
    <p:sldId id="352" r:id="rId26"/>
    <p:sldId id="353" r:id="rId27"/>
    <p:sldId id="356" r:id="rId28"/>
    <p:sldId id="371" r:id="rId29"/>
    <p:sldId id="355" r:id="rId30"/>
    <p:sldId id="354" r:id="rId31"/>
    <p:sldId id="372" r:id="rId32"/>
    <p:sldId id="373" r:id="rId33"/>
    <p:sldId id="357" r:id="rId34"/>
    <p:sldId id="374" r:id="rId35"/>
    <p:sldId id="358" r:id="rId36"/>
    <p:sldId id="377" r:id="rId37"/>
    <p:sldId id="359" r:id="rId38"/>
    <p:sldId id="360" r:id="rId39"/>
    <p:sldId id="361" r:id="rId40"/>
    <p:sldId id="362" r:id="rId41"/>
    <p:sldId id="375" r:id="rId42"/>
    <p:sldId id="363" r:id="rId43"/>
    <p:sldId id="364" r:id="rId44"/>
    <p:sldId id="376" r:id="rId45"/>
    <p:sldId id="340"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3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EBC961-9AFD-4A0B-8E69-FBD358999B9A}" type="datetimeFigureOut">
              <a:rPr lang="zh-CN" altLang="en-US" smtClean="0"/>
              <a:pPr/>
              <a:t>2018/8/10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DC55A4-7FE6-46C9-A7F7-C0B7F4EDB76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pic>
        <p:nvPicPr>
          <p:cNvPr id="7" name="图片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1" name="图片 10"/>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pic>
        <p:nvPicPr>
          <p:cNvPr id="10" name="图片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7" name="图片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677A897-A124-4B17-9F7F-CFCE4CD67EF5}" type="datetimeFigureOut">
              <a:rPr lang="zh-CN" altLang="en-US" smtClean="0"/>
              <a:pPr/>
              <a:t>2018/8/10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677A897-A124-4B17-9F7F-CFCE4CD67EF5}" type="datetimeFigureOut">
              <a:rPr lang="zh-CN" altLang="en-US" smtClean="0"/>
              <a:pPr/>
              <a:t>2018/8/10</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E79C94D-E41C-4153-B3FB-3B16123CA598}"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图片 12"/>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403648" y="1916832"/>
            <a:ext cx="7406640" cy="1472184"/>
          </a:xfrm>
        </p:spPr>
        <p:txBody>
          <a:bodyPr>
            <a:normAutofit/>
          </a:bodyPr>
          <a:lstStyle/>
          <a:p>
            <a:pPr algn="ctr"/>
            <a:r>
              <a:rPr lang="zh-CN" altLang="en-US" sz="4800" dirty="0" smtClean="0">
                <a:latin typeface="黑体" pitchFamily="49" charset="-122"/>
                <a:ea typeface="黑体" pitchFamily="49" charset="-122"/>
              </a:rPr>
              <a:t>第</a:t>
            </a:r>
            <a:r>
              <a:rPr lang="en-US" altLang="zh-CN" sz="4800" dirty="0" smtClean="0">
                <a:latin typeface="黑体" pitchFamily="49" charset="-122"/>
                <a:ea typeface="黑体" pitchFamily="49" charset="-122"/>
              </a:rPr>
              <a:t>20</a:t>
            </a:r>
            <a:r>
              <a:rPr lang="zh-CN" altLang="en-US" sz="4800" dirty="0" smtClean="0">
                <a:latin typeface="黑体" pitchFamily="49" charset="-122"/>
                <a:ea typeface="黑体" pitchFamily="49" charset="-122"/>
              </a:rPr>
              <a:t>讲</a:t>
            </a:r>
            <a:r>
              <a:rPr lang="zh-CN" altLang="en-US" sz="4800" b="1" dirty="0" smtClean="0"/>
              <a:t>语言综合运用</a:t>
            </a:r>
            <a:endParaRPr lang="zh-CN" altLang="en-US" sz="4800" dirty="0">
              <a:latin typeface="黑体" pitchFamily="49" charset="-122"/>
              <a:ea typeface="黑体" pitchFamily="49" charset="-122"/>
            </a:endParaRPr>
          </a:p>
        </p:txBody>
      </p:sp>
    </p:spTree>
    <p:extLst>
      <p:ext uri="{BB962C8B-B14F-4D97-AF65-F5344CB8AC3E}">
        <p14:creationId xmlns="" xmlns:p14="http://schemas.microsoft.com/office/powerpoint/2010/main" val="2985892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625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using namespace std;</a:t>
            </a:r>
          </a:p>
          <a:p>
            <a:pPr marL="82296" indent="0">
              <a:buNone/>
            </a:pPr>
            <a:r>
              <a:rPr lang="en-US" altLang="zh-CN" dirty="0" err="1" smtClean="0">
                <a:latin typeface="+mn-ea"/>
              </a:rPr>
              <a:t>int</a:t>
            </a:r>
            <a:r>
              <a:rPr lang="en-US" altLang="zh-CN" dirty="0" smtClean="0">
                <a:latin typeface="+mn-ea"/>
              </a:rPr>
              <a:t> pd(char p1,char p2)</a:t>
            </a:r>
          </a:p>
          <a:p>
            <a:pPr marL="82296" indent="0">
              <a:buNone/>
            </a:pPr>
            <a:r>
              <a:rPr lang="en-US" altLang="zh-CN" dirty="0" smtClean="0">
                <a:latin typeface="+mn-ea"/>
              </a:rPr>
              <a:t>{</a:t>
            </a:r>
          </a:p>
          <a:p>
            <a:pPr marL="82296" indent="0">
              <a:buNone/>
            </a:pPr>
            <a:r>
              <a:rPr lang="en-US" altLang="zh-CN" dirty="0" smtClean="0">
                <a:latin typeface="+mn-ea"/>
              </a:rPr>
              <a:t>	if(p1==p2) return 0;</a:t>
            </a:r>
          </a:p>
          <a:p>
            <a:pPr marL="82296" indent="0">
              <a:buNone/>
            </a:pPr>
            <a:r>
              <a:rPr lang="en-US" altLang="zh-CN" dirty="0" smtClean="0">
                <a:latin typeface="+mn-ea"/>
              </a:rPr>
              <a:t>	if(p1=='R')</a:t>
            </a:r>
          </a:p>
          <a:p>
            <a:pPr marL="82296" indent="0">
              <a:buNone/>
            </a:pPr>
            <a:r>
              <a:rPr lang="en-US" altLang="zh-CN" dirty="0" smtClean="0">
                <a:latin typeface="+mn-ea"/>
              </a:rPr>
              <a:t>	{</a:t>
            </a:r>
          </a:p>
          <a:p>
            <a:pPr marL="82296" indent="0">
              <a:buNone/>
            </a:pPr>
            <a:r>
              <a:rPr lang="en-US" altLang="zh-CN" dirty="0" smtClean="0">
                <a:latin typeface="+mn-ea"/>
              </a:rPr>
              <a:t>		if(p2=='S') return 1;</a:t>
            </a:r>
          </a:p>
          <a:p>
            <a:pPr marL="82296" indent="0">
              <a:buNone/>
            </a:pPr>
            <a:r>
              <a:rPr lang="en-US" altLang="zh-CN" dirty="0" smtClean="0">
                <a:latin typeface="+mn-ea"/>
              </a:rPr>
              <a:t>		if(p2=='P') return 2;</a:t>
            </a:r>
          </a:p>
          <a:p>
            <a:pPr marL="82296" indent="0">
              <a:buNone/>
            </a:pPr>
            <a:r>
              <a:rPr lang="en-US" altLang="zh-CN" dirty="0" smtClean="0">
                <a:latin typeface="+mn-ea"/>
              </a:rPr>
              <a:t>	}</a:t>
            </a:r>
          </a:p>
          <a:p>
            <a:pPr marL="82296" indent="0">
              <a:buNone/>
            </a:pPr>
            <a:r>
              <a:rPr lang="en-US" altLang="zh-CN" dirty="0" smtClean="0">
                <a:latin typeface="+mn-ea"/>
              </a:rPr>
              <a:t>	if(p1=='S')</a:t>
            </a:r>
          </a:p>
          <a:p>
            <a:pPr marL="82296" indent="0">
              <a:buNone/>
            </a:pPr>
            <a:r>
              <a:rPr lang="en-US" altLang="zh-CN" dirty="0" smtClean="0">
                <a:latin typeface="+mn-ea"/>
              </a:rPr>
              <a:t>	{</a:t>
            </a:r>
          </a:p>
          <a:p>
            <a:pPr marL="82296" indent="0">
              <a:buNone/>
            </a:pPr>
            <a:r>
              <a:rPr lang="en-US" altLang="zh-CN" dirty="0" smtClean="0">
                <a:latin typeface="+mn-ea"/>
              </a:rPr>
              <a:t>		if(p2=='R') return 2;</a:t>
            </a:r>
          </a:p>
          <a:p>
            <a:pPr marL="82296" indent="0">
              <a:buNone/>
            </a:pPr>
            <a:r>
              <a:rPr lang="en-US" altLang="zh-CN" dirty="0" smtClean="0">
                <a:latin typeface="+mn-ea"/>
              </a:rPr>
              <a:t>		if(p2=='P') return 1;</a:t>
            </a:r>
          </a:p>
          <a:p>
            <a:pPr marL="82296" indent="0">
              <a:buNone/>
            </a:pPr>
            <a:r>
              <a:rPr lang="en-US" altLang="zh-CN" dirty="0" smtClean="0">
                <a:latin typeface="+mn-ea"/>
              </a:rPr>
              <a:t>	}	</a:t>
            </a:r>
          </a:p>
          <a:p>
            <a:pPr marL="82296" indent="0">
              <a:buNone/>
            </a:pPr>
            <a:r>
              <a:rPr lang="en-US" altLang="zh-CN" dirty="0" smtClean="0">
                <a:latin typeface="+mn-ea"/>
              </a:rPr>
              <a:t>	if(p1=='P')</a:t>
            </a:r>
          </a:p>
          <a:p>
            <a:pPr marL="82296" indent="0">
              <a:buNone/>
            </a:pPr>
            <a:r>
              <a:rPr lang="en-US" altLang="zh-CN" dirty="0" smtClean="0">
                <a:latin typeface="+mn-ea"/>
              </a:rPr>
              <a:t>	{</a:t>
            </a:r>
          </a:p>
          <a:p>
            <a:pPr marL="82296" indent="0">
              <a:buNone/>
            </a:pPr>
            <a:r>
              <a:rPr lang="en-US" altLang="zh-CN" dirty="0" smtClean="0">
                <a:latin typeface="+mn-ea"/>
              </a:rPr>
              <a:t>		if(p2=='R') return 1;</a:t>
            </a:r>
          </a:p>
          <a:p>
            <a:pPr marL="82296" indent="0">
              <a:buNone/>
            </a:pPr>
            <a:r>
              <a:rPr lang="en-US" altLang="zh-CN" dirty="0" smtClean="0">
                <a:latin typeface="+mn-ea"/>
              </a:rPr>
              <a:t>		if(p2=='S') return 2;</a:t>
            </a:r>
          </a:p>
          <a:p>
            <a:pPr marL="82296" indent="0">
              <a:buNone/>
            </a:pPr>
            <a:r>
              <a:rPr lang="en-US" altLang="zh-CN" dirty="0" smtClean="0">
                <a:latin typeface="+mn-ea"/>
              </a:rPr>
              <a:t>	}	</a:t>
            </a:r>
          </a:p>
          <a:p>
            <a:pPr marL="82296" indent="0">
              <a:buNone/>
            </a:pPr>
            <a:r>
              <a:rPr lang="en-US" altLang="zh-CN" dirty="0" smtClean="0">
                <a:latin typeface="+mn-ea"/>
              </a:rPr>
              <a:t>}</a:t>
            </a:r>
          </a:p>
          <a:p>
            <a:pPr marL="82296" indent="0">
              <a:buNone/>
            </a:pPr>
            <a:endParaRPr lang="en-US" altLang="zh-CN" dirty="0" smtClean="0">
              <a:latin typeface="+mn-ea"/>
            </a:endParaRP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1640" y="332656"/>
            <a:ext cx="6696744" cy="6186309"/>
          </a:xfrm>
          <a:prstGeom prst="rect">
            <a:avLst/>
          </a:prstGeom>
        </p:spPr>
        <p:txBody>
          <a:bodyPr wrap="square">
            <a:spAutoFit/>
          </a:bodyPr>
          <a:lstStyle/>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t,n,win1,win2;</a:t>
            </a:r>
          </a:p>
          <a:p>
            <a:pPr marL="82296" indent="0">
              <a:buNone/>
            </a:pPr>
            <a:r>
              <a:rPr lang="en-US" altLang="zh-CN" dirty="0" smtClean="0">
                <a:latin typeface="+mn-ea"/>
              </a:rPr>
              <a:t>	char p1,p2;</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&gt;&gt;t;</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=0;i&lt;</a:t>
            </a:r>
            <a:r>
              <a:rPr lang="en-US" altLang="zh-CN" dirty="0" err="1" smtClean="0">
                <a:latin typeface="+mn-ea"/>
              </a:rPr>
              <a:t>t;i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&gt;&gt;n;</a:t>
            </a:r>
          </a:p>
          <a:p>
            <a:pPr marL="82296" indent="0">
              <a:buNone/>
            </a:pPr>
            <a:r>
              <a:rPr lang="en-US" altLang="zh-CN" dirty="0" smtClean="0">
                <a:latin typeface="+mn-ea"/>
              </a:rPr>
              <a:t>		win1=win2=0;</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j=0;j&lt;</a:t>
            </a:r>
            <a:r>
              <a:rPr lang="en-US" altLang="zh-CN" dirty="0" err="1" smtClean="0">
                <a:latin typeface="+mn-ea"/>
              </a:rPr>
              <a:t>n;j</a:t>
            </a: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&gt;&gt;p1&gt;&gt;p2;</a:t>
            </a:r>
          </a:p>
          <a:p>
            <a:pPr marL="82296" indent="0">
              <a:buNone/>
            </a:pPr>
            <a:r>
              <a:rPr lang="en-US" altLang="zh-CN" dirty="0" smtClean="0">
                <a:latin typeface="+mn-ea"/>
              </a:rPr>
              <a:t>			if(pd(p1,p2)==1) win1++;</a:t>
            </a:r>
          </a:p>
          <a:p>
            <a:pPr marL="82296" indent="0">
              <a:buNone/>
            </a:pPr>
            <a:r>
              <a:rPr lang="en-US" altLang="zh-CN" dirty="0" smtClean="0">
                <a:latin typeface="+mn-ea"/>
              </a:rPr>
              <a:t>			if(pd(p1,p2)==2) win2++;</a:t>
            </a:r>
          </a:p>
          <a:p>
            <a:pPr marL="82296" indent="0">
              <a:buNone/>
            </a:pPr>
            <a:r>
              <a:rPr lang="en-US" altLang="zh-CN" dirty="0" smtClean="0">
                <a:latin typeface="+mn-ea"/>
              </a:rPr>
              <a:t>		}</a:t>
            </a:r>
          </a:p>
          <a:p>
            <a:pPr marL="82296" indent="0">
              <a:buNone/>
            </a:pPr>
            <a:r>
              <a:rPr lang="en-US" altLang="zh-CN" dirty="0" smtClean="0">
                <a:latin typeface="+mn-ea"/>
              </a:rPr>
              <a:t>		if(win1&gt;win2)</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("Player 1\n");</a:t>
            </a:r>
          </a:p>
          <a:p>
            <a:pPr marL="82296" indent="0">
              <a:buNone/>
            </a:pPr>
            <a:r>
              <a:rPr lang="en-US" altLang="zh-CN" dirty="0" smtClean="0">
                <a:latin typeface="+mn-ea"/>
              </a:rPr>
              <a:t>		else if(win1&lt;win2)</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("Player 2\n");</a:t>
            </a:r>
          </a:p>
          <a:p>
            <a:pPr marL="82296" indent="0">
              <a:buNone/>
            </a:pPr>
            <a:r>
              <a:rPr lang="en-US" altLang="zh-CN" dirty="0" smtClean="0">
                <a:latin typeface="+mn-ea"/>
              </a:rPr>
              <a:t>		else</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("TIE\n");</a:t>
            </a:r>
          </a:p>
          <a:p>
            <a:pPr marL="82296" indent="0">
              <a:buNone/>
            </a:pPr>
            <a:r>
              <a:rPr lang="en-US" altLang="zh-CN" dirty="0" smtClean="0">
                <a:latin typeface="+mn-ea"/>
              </a:rPr>
              <a:t>		</a:t>
            </a:r>
          </a:p>
          <a:p>
            <a:pPr marL="82296" indent="0">
              <a:buNone/>
            </a:pPr>
            <a:r>
              <a:rPr lang="en-US" altLang="zh-CN" dirty="0" smtClean="0">
                <a:latin typeface="+mn-ea"/>
              </a:rPr>
              <a:t>	}</a:t>
            </a:r>
          </a:p>
          <a:p>
            <a:pPr marL="82296" indent="0">
              <a:buNone/>
            </a:pPr>
            <a:r>
              <a:rPr lang="en-US" altLang="zh-CN" dirty="0" smtClean="0">
                <a:latin typeface="+mn-ea"/>
              </a:rPr>
              <a:t>	return 0;</a:t>
            </a:r>
          </a:p>
          <a:p>
            <a:pPr marL="82296" indent="0">
              <a:buNone/>
            </a:pPr>
            <a:r>
              <a:rPr lang="en-US" altLang="zh-CN" dirty="0" smtClean="0">
                <a:latin typeface="+mn-ea"/>
              </a:rPr>
              <a:t>}</a:t>
            </a:r>
            <a:endParaRPr lang="en-US" altLang="zh-CN" dirty="0">
              <a:latin typeface="+mn-ea"/>
            </a:endParaRPr>
          </a:p>
        </p:txBody>
      </p:sp>
    </p:spTree>
    <p:extLst>
      <p:ext uri="{BB962C8B-B14F-4D97-AF65-F5344CB8AC3E}">
        <p14:creationId xmlns="" xmlns:p14="http://schemas.microsoft.com/office/powerpoint/2010/main" val="84545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1189:</a:t>
            </a:r>
            <a:r>
              <a:rPr lang="zh-CN" altLang="en-US" b="1" dirty="0" smtClean="0"/>
              <a:t>拆盒子</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77500" lnSpcReduction="20000"/>
          </a:bodyPr>
          <a:lstStyle/>
          <a:p>
            <a:r>
              <a:rPr lang="zh-CN" altLang="en-US" dirty="0" smtClean="0"/>
              <a:t>马克的朋友过生日，马克准备了一件礼物，不过马克想恶搞一下他的朋友，所以他准备了一堆盒子，其中有一个盒子里面装了礼物。盒子里面可以再放零个或者多个盒子。假设放礼物的盒子里不再放其他盒子。</a:t>
            </a:r>
            <a:br>
              <a:rPr lang="zh-CN" altLang="en-US" dirty="0" smtClean="0"/>
            </a:br>
            <a:r>
              <a:rPr lang="zh-CN" altLang="en-US" dirty="0" smtClean="0"/>
              <a:t>用</a:t>
            </a:r>
            <a:r>
              <a:rPr lang="en-US" altLang="zh-CN" dirty="0" smtClean="0"/>
              <a:t>()</a:t>
            </a:r>
            <a:r>
              <a:rPr lang="zh-CN" altLang="en-US" dirty="0" smtClean="0"/>
              <a:t>表示一个盒子，</a:t>
            </a:r>
            <a:r>
              <a:rPr lang="en-US" altLang="zh-CN" dirty="0" smtClean="0"/>
              <a:t>B</a:t>
            </a:r>
            <a:r>
              <a:rPr lang="zh-CN" altLang="en-US" dirty="0" smtClean="0"/>
              <a:t>表示礼物，马克想让你帮他算出他的朋友最少需要拆多少个盒子才能拿到礼物。</a:t>
            </a:r>
          </a:p>
          <a:p>
            <a:r>
              <a:rPr lang="zh-CN" altLang="en-US" b="1" dirty="0" smtClean="0"/>
              <a:t>输入：</a:t>
            </a:r>
            <a:r>
              <a:rPr lang="zh-CN" altLang="en-US" dirty="0" smtClean="0"/>
              <a:t>输入包含多组测试数据。每组测试数据是一个长度不大于</a:t>
            </a:r>
            <a:r>
              <a:rPr lang="en-US" altLang="zh-CN" dirty="0" smtClean="0"/>
              <a:t>1000,</a:t>
            </a:r>
            <a:r>
              <a:rPr lang="zh-CN" altLang="en-US" dirty="0" smtClean="0"/>
              <a:t>只包含（，）和 </a:t>
            </a:r>
            <a:r>
              <a:rPr lang="en-US" altLang="zh-CN" dirty="0" smtClean="0"/>
              <a:t>B </a:t>
            </a:r>
            <a:r>
              <a:rPr lang="zh-CN" altLang="en-US" dirty="0" smtClean="0"/>
              <a:t>三种字符的字符串，代表马克设计的礼物透视图。题目保证每个透视图都是合法的。</a:t>
            </a:r>
          </a:p>
          <a:p>
            <a:r>
              <a:rPr lang="zh-CN" altLang="en-US" b="1" dirty="0" smtClean="0"/>
              <a:t>输出：</a:t>
            </a:r>
            <a:r>
              <a:rPr lang="zh-CN" altLang="en-US" dirty="0" smtClean="0"/>
              <a:t>对于每组测试，请在一行里面输出马克的朋友拆盒子的数量。</a:t>
            </a:r>
          </a:p>
          <a:p>
            <a:r>
              <a:rPr lang="zh-CN" altLang="en-US" b="1" dirty="0" smtClean="0"/>
              <a:t>样例输入：</a:t>
            </a:r>
            <a:r>
              <a:rPr lang="en-US" altLang="zh-CN" dirty="0" smtClean="0"/>
              <a:t>(((B)()))     (B)</a:t>
            </a:r>
          </a:p>
          <a:p>
            <a:r>
              <a:rPr lang="zh-CN" altLang="en-US" b="1" dirty="0" smtClean="0"/>
              <a:t>样例输出：</a:t>
            </a:r>
            <a:r>
              <a:rPr lang="en-US" altLang="zh-CN" dirty="0" smtClean="0"/>
              <a:t>3 1</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625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cstring</a:t>
            </a:r>
            <a:r>
              <a:rPr lang="en-US" altLang="zh-CN" dirty="0" smtClean="0">
                <a:latin typeface="+mn-ea"/>
              </a:rPr>
              <a:t>&gt;</a:t>
            </a:r>
          </a:p>
          <a:p>
            <a:pPr marL="82296" indent="0">
              <a:buNone/>
            </a:pPr>
            <a:r>
              <a:rPr lang="en-US" altLang="zh-CN" dirty="0" smtClean="0">
                <a:latin typeface="+mn-ea"/>
              </a:rPr>
              <a:t>using namespace std;</a:t>
            </a:r>
          </a:p>
          <a:p>
            <a:pPr marL="82296" indent="0">
              <a:buNone/>
            </a:pPr>
            <a:r>
              <a:rPr lang="en-US" altLang="zh-CN" dirty="0" smtClean="0">
                <a:latin typeface="+mn-ea"/>
              </a:rPr>
              <a:t>char </a:t>
            </a:r>
            <a:r>
              <a:rPr lang="en-US" altLang="zh-CN" dirty="0" err="1" smtClean="0">
                <a:latin typeface="+mn-ea"/>
              </a:rPr>
              <a:t>str</a:t>
            </a:r>
            <a:r>
              <a:rPr lang="en-US" altLang="zh-CN" dirty="0" smtClean="0">
                <a:latin typeface="+mn-ea"/>
              </a:rPr>
              <a:t>[1010];</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cnt,i</a:t>
            </a:r>
            <a:r>
              <a:rPr lang="en-US" altLang="zh-CN" dirty="0" smtClean="0">
                <a:latin typeface="+mn-ea"/>
              </a:rPr>
              <a:t>;</a:t>
            </a:r>
          </a:p>
          <a:p>
            <a:pPr marL="82296" indent="0">
              <a:buNone/>
            </a:pPr>
            <a:r>
              <a:rPr lang="en-US" altLang="zh-CN" dirty="0" smtClean="0">
                <a:latin typeface="+mn-ea"/>
              </a:rPr>
              <a:t>	while(</a:t>
            </a:r>
            <a:r>
              <a:rPr lang="en-US" altLang="zh-CN" dirty="0" err="1" smtClean="0">
                <a:latin typeface="+mn-ea"/>
              </a:rPr>
              <a:t>cin</a:t>
            </a:r>
            <a:r>
              <a:rPr lang="en-US" altLang="zh-CN" dirty="0" smtClean="0">
                <a:latin typeface="+mn-ea"/>
              </a:rPr>
              <a:t>&gt;&gt;</a:t>
            </a:r>
            <a:r>
              <a:rPr lang="en-US" altLang="zh-CN" dirty="0" err="1" smtClean="0">
                <a:latin typeface="+mn-ea"/>
              </a:rPr>
              <a:t>str</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=0;</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=0;i&lt;</a:t>
            </a:r>
            <a:r>
              <a:rPr lang="en-US" altLang="zh-CN" dirty="0" err="1" smtClean="0">
                <a:latin typeface="+mn-ea"/>
              </a:rPr>
              <a:t>strlen</a:t>
            </a:r>
            <a:r>
              <a:rPr lang="en-US" altLang="zh-CN" dirty="0" smtClean="0">
                <a:latin typeface="+mn-ea"/>
              </a:rPr>
              <a:t>(</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if(</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a:t>
            </a:r>
          </a:p>
          <a:p>
            <a:pPr marL="82296" indent="0">
              <a:buNone/>
            </a:pPr>
            <a:r>
              <a:rPr lang="en-US" altLang="zh-CN" dirty="0" smtClean="0">
                <a:latin typeface="+mn-ea"/>
              </a:rPr>
              <a:t>			if(</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a:t>
            </a:r>
          </a:p>
          <a:p>
            <a:pPr marL="82296" indent="0">
              <a:buNone/>
            </a:pPr>
            <a:r>
              <a:rPr lang="en-US" altLang="zh-CN" dirty="0" smtClean="0">
                <a:latin typeface="+mn-ea"/>
              </a:rPr>
              <a:t>			if(</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]=='B' )	{</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a:t>
            </a:r>
            <a:r>
              <a:rPr lang="en-US" altLang="zh-CN" dirty="0" err="1" smtClean="0">
                <a:latin typeface="+mn-ea"/>
              </a:rPr>
              <a:t>cnt</a:t>
            </a:r>
            <a:r>
              <a:rPr lang="en-US" altLang="zh-CN" dirty="0" smtClean="0">
                <a:latin typeface="+mn-ea"/>
              </a:rPr>
              <a:t>&lt;&lt;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break;</a:t>
            </a:r>
          </a:p>
          <a:p>
            <a:pPr marL="82296" indent="0">
              <a:buNone/>
            </a:pPr>
            <a:r>
              <a:rPr lang="en-US" altLang="zh-CN" dirty="0" smtClean="0">
                <a:latin typeface="+mn-ea"/>
              </a:rPr>
              <a:t>			}			</a:t>
            </a:r>
          </a:p>
          <a:p>
            <a:pPr marL="82296" indent="0">
              <a:buNone/>
            </a:pPr>
            <a:r>
              <a:rPr lang="en-US" altLang="zh-CN" dirty="0" smtClean="0">
                <a:latin typeface="+mn-ea"/>
              </a:rPr>
              <a:t>		}</a:t>
            </a:r>
          </a:p>
          <a:p>
            <a:pPr marL="82296" indent="0">
              <a:buNone/>
            </a:pPr>
            <a:r>
              <a:rPr lang="en-US" altLang="zh-CN" dirty="0" smtClean="0">
                <a:latin typeface="+mn-ea"/>
              </a:rPr>
              <a:t>	}</a:t>
            </a:r>
          </a:p>
          <a:p>
            <a:pPr marL="82296" indent="0">
              <a:buNone/>
            </a:pPr>
            <a:r>
              <a:rPr lang="en-US" altLang="zh-CN" dirty="0" smtClean="0">
                <a:latin typeface="+mn-ea"/>
              </a:rPr>
              <a:t>	return 0;	</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1190:</a:t>
            </a:r>
            <a:r>
              <a:rPr lang="zh-CN" altLang="en-US" b="1" dirty="0" smtClean="0"/>
              <a:t>输液</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92500" lnSpcReduction="20000"/>
          </a:bodyPr>
          <a:lstStyle/>
          <a:p>
            <a:r>
              <a:rPr lang="zh-CN" altLang="en-US" dirty="0" smtClean="0"/>
              <a:t>输液的时候，如果滴起来有规律，先是滴一滴，停一下；然后滴二滴，停一下；再滴三滴，停一下</a:t>
            </a:r>
            <a:r>
              <a:rPr lang="en-US" altLang="zh-CN" dirty="0" smtClean="0"/>
              <a:t>...</a:t>
            </a:r>
            <a:r>
              <a:rPr lang="zh-CN" altLang="en-US" dirty="0" smtClean="0"/>
              <a:t>，现在有一个问题：这瓶药水一共有</a:t>
            </a:r>
            <a:r>
              <a:rPr lang="en-US" altLang="zh-CN" dirty="0" smtClean="0"/>
              <a:t>V</a:t>
            </a:r>
            <a:r>
              <a:rPr lang="zh-CN" altLang="en-US" dirty="0" smtClean="0"/>
              <a:t>毫升，每一滴是</a:t>
            </a:r>
            <a:r>
              <a:rPr lang="en-US" altLang="zh-CN" dirty="0" smtClean="0"/>
              <a:t>D</a:t>
            </a:r>
            <a:r>
              <a:rPr lang="zh-CN" altLang="en-US" dirty="0" smtClean="0"/>
              <a:t>毫升，每一滴的速度是一秒（假设最后一滴不到</a:t>
            </a:r>
            <a:r>
              <a:rPr lang="en-US" altLang="zh-CN" dirty="0" smtClean="0"/>
              <a:t>D</a:t>
            </a:r>
            <a:r>
              <a:rPr lang="zh-CN" altLang="en-US" dirty="0" smtClean="0"/>
              <a:t>毫升，则花费的时间也算一秒），停一下的时间也是一秒这瓶药水什么时候能挂完呢？</a:t>
            </a:r>
          </a:p>
          <a:p>
            <a:r>
              <a:rPr lang="zh-CN" altLang="en-US" b="1" dirty="0" smtClean="0"/>
              <a:t>输入：</a:t>
            </a:r>
            <a:r>
              <a:rPr lang="zh-CN" altLang="en-US" dirty="0" smtClean="0"/>
              <a:t>输入包含多组测试数据，每组数据占一行，由</a:t>
            </a:r>
            <a:r>
              <a:rPr lang="en-US" altLang="zh-CN" dirty="0" smtClean="0"/>
              <a:t>V</a:t>
            </a:r>
            <a:r>
              <a:rPr lang="zh-CN" altLang="en-US" dirty="0" smtClean="0"/>
              <a:t>和</a:t>
            </a:r>
            <a:r>
              <a:rPr lang="en-US" altLang="zh-CN" dirty="0" smtClean="0"/>
              <a:t>D</a:t>
            </a:r>
            <a:r>
              <a:rPr lang="zh-CN" altLang="en-US" dirty="0" smtClean="0"/>
              <a:t>组成，其中 </a:t>
            </a:r>
            <a:r>
              <a:rPr lang="en-US" altLang="zh-CN" dirty="0" smtClean="0"/>
              <a:t>0&lt;D&lt;V&lt;5000</a:t>
            </a:r>
            <a:r>
              <a:rPr lang="zh-CN" altLang="en-US" dirty="0" smtClean="0"/>
              <a:t>。</a:t>
            </a:r>
          </a:p>
          <a:p>
            <a:r>
              <a:rPr lang="zh-CN" altLang="en-US" b="1" dirty="0" smtClean="0"/>
              <a:t>输出：</a:t>
            </a:r>
            <a:r>
              <a:rPr lang="zh-CN" altLang="en-US" dirty="0" smtClean="0"/>
              <a:t>对于每组测试数据，请输出挂完药水需要的时间，每组数据输出占一行。</a:t>
            </a:r>
          </a:p>
          <a:p>
            <a:r>
              <a:rPr lang="zh-CN" altLang="en-US" b="1" dirty="0" smtClean="0"/>
              <a:t>样例输入：</a:t>
            </a:r>
            <a:r>
              <a:rPr lang="en-US" altLang="zh-CN" dirty="0" smtClean="0"/>
              <a:t>13 2   18 1</a:t>
            </a:r>
          </a:p>
          <a:p>
            <a:r>
              <a:rPr lang="zh-CN" altLang="en-US" b="1" dirty="0" smtClean="0"/>
              <a:t>样例输出：</a:t>
            </a:r>
            <a:r>
              <a:rPr lang="en-US" altLang="zh-CN" dirty="0" smtClean="0"/>
              <a:t>10 23</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625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using namespace std;</a:t>
            </a:r>
          </a:p>
          <a:p>
            <a:pPr marL="82296" indent="0">
              <a:buNone/>
            </a:pPr>
            <a:r>
              <a:rPr lang="en-US" altLang="zh-CN" dirty="0" err="1" smtClean="0">
                <a:latin typeface="+mn-ea"/>
              </a:rPr>
              <a:t>int</a:t>
            </a:r>
            <a:r>
              <a:rPr lang="en-US" altLang="zh-CN" dirty="0" smtClean="0">
                <a:latin typeface="+mn-ea"/>
              </a:rPr>
              <a:t> main() {</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v,d,n,t,i</a:t>
            </a:r>
            <a:r>
              <a:rPr lang="en-US" altLang="zh-CN" dirty="0" smtClean="0">
                <a:latin typeface="+mn-ea"/>
              </a:rPr>
              <a:t>;</a:t>
            </a:r>
          </a:p>
          <a:p>
            <a:pPr marL="82296" indent="0">
              <a:buNone/>
            </a:pPr>
            <a:r>
              <a:rPr lang="en-US" altLang="zh-CN" dirty="0" smtClean="0">
                <a:latin typeface="+mn-ea"/>
              </a:rPr>
              <a:t>	while(</a:t>
            </a:r>
            <a:r>
              <a:rPr lang="en-US" altLang="zh-CN" dirty="0" err="1" smtClean="0">
                <a:latin typeface="+mn-ea"/>
              </a:rPr>
              <a:t>cin</a:t>
            </a:r>
            <a:r>
              <a:rPr lang="en-US" altLang="zh-CN" dirty="0" smtClean="0">
                <a:latin typeface="+mn-ea"/>
              </a:rPr>
              <a:t>&gt;&gt;v&gt;&gt;d){</a:t>
            </a:r>
          </a:p>
          <a:p>
            <a:pPr marL="82296" indent="0">
              <a:buNone/>
            </a:pPr>
            <a:r>
              <a:rPr lang="en-US" altLang="zh-CN" dirty="0" smtClean="0">
                <a:latin typeface="+mn-ea"/>
              </a:rPr>
              <a:t>		if(</a:t>
            </a:r>
            <a:r>
              <a:rPr lang="en-US" altLang="zh-CN" dirty="0" err="1" smtClean="0">
                <a:latin typeface="+mn-ea"/>
              </a:rPr>
              <a:t>v%d</a:t>
            </a:r>
            <a:r>
              <a:rPr lang="en-US" altLang="zh-CN" dirty="0" smtClean="0">
                <a:latin typeface="+mn-ea"/>
              </a:rPr>
              <a:t>==0)</a:t>
            </a:r>
          </a:p>
          <a:p>
            <a:pPr marL="82296" indent="0">
              <a:buNone/>
            </a:pPr>
            <a:r>
              <a:rPr lang="en-US" altLang="zh-CN" dirty="0" smtClean="0">
                <a:latin typeface="+mn-ea"/>
              </a:rPr>
              <a:t>			n=v/d;</a:t>
            </a:r>
          </a:p>
          <a:p>
            <a:pPr marL="82296" indent="0">
              <a:buNone/>
            </a:pPr>
            <a:r>
              <a:rPr lang="en-US" altLang="zh-CN" dirty="0" smtClean="0">
                <a:latin typeface="+mn-ea"/>
              </a:rPr>
              <a:t>		else</a:t>
            </a:r>
          </a:p>
          <a:p>
            <a:pPr marL="82296" indent="0">
              <a:buNone/>
            </a:pPr>
            <a:r>
              <a:rPr lang="en-US" altLang="zh-CN" dirty="0" smtClean="0">
                <a:latin typeface="+mn-ea"/>
              </a:rPr>
              <a:t>			n=v/d+1;</a:t>
            </a:r>
          </a:p>
          <a:p>
            <a:pPr marL="82296" indent="0">
              <a:buNone/>
            </a:pPr>
            <a:r>
              <a:rPr lang="en-US" altLang="zh-CN" dirty="0" smtClean="0">
                <a:latin typeface="+mn-ea"/>
              </a:rPr>
              <a:t>		t=0;</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=0;i&lt;</a:t>
            </a:r>
            <a:r>
              <a:rPr lang="en-US" altLang="zh-CN" dirty="0" err="1" smtClean="0">
                <a:latin typeface="+mn-ea"/>
              </a:rPr>
              <a:t>n;i</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t=</a:t>
            </a:r>
            <a:r>
              <a:rPr lang="en-US" altLang="zh-CN" dirty="0" err="1" smtClean="0">
                <a:latin typeface="+mn-ea"/>
              </a:rPr>
              <a:t>t+i</a:t>
            </a:r>
            <a:r>
              <a:rPr lang="en-US" altLang="zh-CN" dirty="0" smtClean="0">
                <a:latin typeface="+mn-ea"/>
              </a:rPr>
              <a:t>; </a:t>
            </a:r>
          </a:p>
          <a:p>
            <a:pPr marL="82296" indent="0">
              <a:buNone/>
            </a:pPr>
            <a:r>
              <a:rPr lang="en-US" altLang="zh-CN" dirty="0" smtClean="0">
                <a:latin typeface="+mn-ea"/>
              </a:rPr>
              <a:t>			if(t&gt;=n)</a:t>
            </a:r>
          </a:p>
          <a:p>
            <a:pPr marL="82296" indent="0">
              <a:buNone/>
            </a:pPr>
            <a:r>
              <a:rPr lang="en-US" altLang="zh-CN" dirty="0" smtClean="0">
                <a:latin typeface="+mn-ea"/>
              </a:rPr>
              <a:t>				break;			</a:t>
            </a:r>
          </a:p>
          <a:p>
            <a:pPr marL="82296" indent="0">
              <a:buNone/>
            </a:pPr>
            <a:r>
              <a:rPr lang="en-US" altLang="zh-CN" dirty="0" smtClean="0">
                <a:latin typeface="+mn-ea"/>
              </a:rPr>
              <a:t>		}</a:t>
            </a:r>
          </a:p>
          <a:p>
            <a:pPr marL="82296" indent="0">
              <a:buNone/>
            </a:pP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&lt;&lt;i-1+n&lt;&lt;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return 0;</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1191:</a:t>
            </a:r>
            <a:r>
              <a:rPr lang="zh-CN" altLang="en-US" b="1" dirty="0" smtClean="0"/>
              <a:t>找和为</a:t>
            </a:r>
            <a:r>
              <a:rPr lang="en-US" altLang="zh-CN" b="1" dirty="0" smtClean="0"/>
              <a:t>K</a:t>
            </a:r>
            <a:r>
              <a:rPr lang="zh-CN" altLang="en-US" b="1" dirty="0" smtClean="0"/>
              <a:t>的两个元素</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92500" lnSpcReduction="10000"/>
          </a:bodyPr>
          <a:lstStyle/>
          <a:p>
            <a:r>
              <a:rPr lang="zh-CN" altLang="en-US" dirty="0" smtClean="0"/>
              <a:t>在一个长度为</a:t>
            </a:r>
            <a:r>
              <a:rPr lang="en-US" altLang="zh-CN" dirty="0" smtClean="0"/>
              <a:t>n</a:t>
            </a:r>
            <a:r>
              <a:rPr lang="zh-CN" altLang="en-US" dirty="0" smtClean="0"/>
              <a:t>的整数序列中，判断是否存在某两个元素之和为</a:t>
            </a:r>
            <a:r>
              <a:rPr lang="en-US" altLang="zh-CN" dirty="0" smtClean="0"/>
              <a:t>k</a:t>
            </a:r>
            <a:r>
              <a:rPr lang="zh-CN" altLang="en-US" dirty="0" smtClean="0"/>
              <a:t>。</a:t>
            </a:r>
          </a:p>
          <a:p>
            <a:r>
              <a:rPr lang="zh-CN" altLang="en-US" b="1" dirty="0" smtClean="0"/>
              <a:t>输入：</a:t>
            </a:r>
            <a:r>
              <a:rPr lang="zh-CN" altLang="en-US" dirty="0" smtClean="0"/>
              <a:t>每次输入含多组数据。</a:t>
            </a:r>
            <a:br>
              <a:rPr lang="zh-CN" altLang="en-US" dirty="0" smtClean="0"/>
            </a:br>
            <a:r>
              <a:rPr lang="zh-CN" altLang="en-US" dirty="0" smtClean="0"/>
              <a:t> 输入：第一行输入一个数</a:t>
            </a:r>
            <a:r>
              <a:rPr lang="en-US" altLang="zh-CN" dirty="0" smtClean="0"/>
              <a:t>T</a:t>
            </a:r>
            <a:r>
              <a:rPr lang="zh-CN" altLang="en-US" dirty="0" smtClean="0"/>
              <a:t>（</a:t>
            </a:r>
            <a:r>
              <a:rPr lang="en-US" altLang="zh-CN" dirty="0" smtClean="0"/>
              <a:t>T&lt;=10</a:t>
            </a:r>
            <a:r>
              <a:rPr lang="zh-CN" altLang="en-US" dirty="0" smtClean="0"/>
              <a:t>）</a:t>
            </a:r>
            <a:br>
              <a:rPr lang="zh-CN" altLang="en-US" dirty="0" smtClean="0"/>
            </a:br>
            <a:r>
              <a:rPr lang="zh-CN" altLang="en-US" dirty="0" smtClean="0"/>
              <a:t>         接下来输入</a:t>
            </a:r>
            <a:r>
              <a:rPr lang="en-US" altLang="zh-CN" dirty="0" smtClean="0"/>
              <a:t>T</a:t>
            </a:r>
            <a:r>
              <a:rPr lang="zh-CN" altLang="en-US" dirty="0" smtClean="0"/>
              <a:t>组数据，在每组数据中：</a:t>
            </a:r>
            <a:br>
              <a:rPr lang="zh-CN" altLang="en-US" dirty="0" smtClean="0"/>
            </a:br>
            <a:r>
              <a:rPr lang="zh-CN" altLang="en-US" dirty="0" smtClean="0"/>
              <a:t>         第一行输入序列的长度</a:t>
            </a:r>
            <a:r>
              <a:rPr lang="en-US" altLang="zh-CN" dirty="0" smtClean="0"/>
              <a:t>n</a:t>
            </a:r>
            <a:r>
              <a:rPr lang="zh-CN" altLang="en-US" dirty="0" smtClean="0"/>
              <a:t>和</a:t>
            </a:r>
            <a:r>
              <a:rPr lang="en-US" altLang="zh-CN" dirty="0" smtClean="0"/>
              <a:t>k</a:t>
            </a:r>
            <a:r>
              <a:rPr lang="zh-CN" altLang="en-US" dirty="0" smtClean="0"/>
              <a:t>，用空格分开；</a:t>
            </a:r>
            <a:br>
              <a:rPr lang="zh-CN" altLang="en-US" dirty="0" smtClean="0"/>
            </a:br>
            <a:r>
              <a:rPr lang="zh-CN" altLang="en-US" dirty="0" smtClean="0"/>
              <a:t>         第二行输入序列中的</a:t>
            </a:r>
            <a:r>
              <a:rPr lang="en-US" altLang="zh-CN" dirty="0" smtClean="0"/>
              <a:t>n</a:t>
            </a:r>
            <a:r>
              <a:rPr lang="zh-CN" altLang="en-US" dirty="0" smtClean="0"/>
              <a:t>个整数，用空格分开。</a:t>
            </a:r>
          </a:p>
          <a:p>
            <a:r>
              <a:rPr lang="zh-CN" altLang="en-US" b="1" dirty="0" smtClean="0"/>
              <a:t>输出：</a:t>
            </a:r>
            <a:r>
              <a:rPr lang="zh-CN" altLang="en-US" dirty="0" smtClean="0"/>
              <a:t>对于每组数据，如果存在某两个元素的和为</a:t>
            </a:r>
            <a:r>
              <a:rPr lang="en-US" altLang="zh-CN" dirty="0" smtClean="0"/>
              <a:t>k</a:t>
            </a:r>
            <a:r>
              <a:rPr lang="zh-CN" altLang="en-US" dirty="0" smtClean="0"/>
              <a:t>，则输出</a:t>
            </a:r>
            <a:r>
              <a:rPr lang="en-US" altLang="zh-CN" dirty="0" smtClean="0"/>
              <a:t>yes</a:t>
            </a:r>
            <a:r>
              <a:rPr lang="zh-CN" altLang="en-US" dirty="0" smtClean="0"/>
              <a:t>，否则输出</a:t>
            </a:r>
            <a:r>
              <a:rPr lang="en-US" altLang="zh-CN" dirty="0" smtClean="0"/>
              <a:t>no</a:t>
            </a:r>
            <a:r>
              <a:rPr lang="zh-CN" altLang="en-US" dirty="0" smtClean="0"/>
              <a:t>。</a:t>
            </a:r>
            <a:br>
              <a:rPr lang="zh-CN" altLang="en-US" dirty="0" smtClean="0"/>
            </a:br>
            <a:r>
              <a:rPr lang="zh-CN" altLang="en-US" dirty="0" smtClean="0"/>
              <a:t>         每组数据输出一行，共</a:t>
            </a:r>
            <a:r>
              <a:rPr lang="en-US" altLang="zh-CN" dirty="0" smtClean="0"/>
              <a:t>T</a:t>
            </a:r>
            <a:r>
              <a:rPr lang="zh-CN" altLang="en-US" dirty="0" smtClean="0"/>
              <a:t>行。</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187624" y="365464"/>
            <a:ext cx="3600400" cy="553997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#include&lt;iostream&gt;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#include&lt;cstdio&gt;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#include&lt;algorithm&gt;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using</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namespace</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std;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int</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t,n,k;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int</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main()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int</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i,j;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int</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s[100001];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FF1493"/>
                </a:solidFill>
                <a:effectLst/>
                <a:latin typeface="微软雅黑" pitchFamily="34" charset="-122"/>
                <a:ea typeface="微软雅黑" pitchFamily="34" charset="-122"/>
                <a:cs typeface="宋体" pitchFamily="2" charset="-122"/>
              </a:rPr>
              <a:t>scanf</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zh-CN" sz="2000" b="0" i="0" u="none" strike="noStrike" cap="none" normalizeH="0" baseline="0" dirty="0" smtClean="0">
                <a:ln>
                  <a:noFill/>
                </a:ln>
                <a:solidFill>
                  <a:srgbClr val="0000FF"/>
                </a:solidFill>
                <a:effectLst/>
                <a:latin typeface="微软雅黑" pitchFamily="34" charset="-122"/>
                <a:ea typeface="微软雅黑" pitchFamily="34" charset="-122"/>
                <a:cs typeface="宋体" pitchFamily="2" charset="-122"/>
              </a:rPr>
              <a:t>"%d"</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,&amp;t);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for</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(i=1;i&lt;=t;i++)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FF1493"/>
                </a:solidFill>
                <a:effectLst/>
                <a:latin typeface="微软雅黑" pitchFamily="34" charset="-122"/>
                <a:ea typeface="微软雅黑" pitchFamily="34" charset="-122"/>
                <a:cs typeface="宋体" pitchFamily="2" charset="-122"/>
              </a:rPr>
              <a:t>scanf</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zh-CN" sz="2000" b="0" i="0" u="none" strike="noStrike" cap="none" normalizeH="0" baseline="0" dirty="0" smtClean="0">
                <a:ln>
                  <a:noFill/>
                </a:ln>
                <a:solidFill>
                  <a:srgbClr val="0000FF"/>
                </a:solidFill>
                <a:effectLst/>
                <a:latin typeface="微软雅黑" pitchFamily="34" charset="-122"/>
                <a:ea typeface="微软雅黑" pitchFamily="34" charset="-122"/>
                <a:cs typeface="宋体" pitchFamily="2" charset="-122"/>
              </a:rPr>
              <a:t>"%d%d"</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,&amp;n,&amp;k);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for</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(j=1;j&lt;=n;j++)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FF1493"/>
                </a:solidFill>
                <a:effectLst/>
                <a:latin typeface="微软雅黑" pitchFamily="34" charset="-122"/>
                <a:ea typeface="微软雅黑" pitchFamily="34" charset="-122"/>
                <a:cs typeface="宋体" pitchFamily="2" charset="-122"/>
              </a:rPr>
              <a:t>scanf</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zh-CN" sz="2000" b="0" i="0" u="none" strike="noStrike" cap="none" normalizeH="0" baseline="0" dirty="0" smtClean="0">
                <a:ln>
                  <a:noFill/>
                </a:ln>
                <a:solidFill>
                  <a:srgbClr val="0000FF"/>
                </a:solidFill>
                <a:effectLst/>
                <a:latin typeface="微软雅黑" pitchFamily="34" charset="-122"/>
                <a:ea typeface="微软雅黑" pitchFamily="34" charset="-122"/>
                <a:cs typeface="宋体" pitchFamily="2" charset="-122"/>
              </a:rPr>
              <a:t>"%d"</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,&amp;s[j]);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sort(s+1,s+n+1);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int</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a=n,b=1;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6" name="矩形 5"/>
          <p:cNvSpPr/>
          <p:nvPr/>
        </p:nvSpPr>
        <p:spPr>
          <a:xfrm>
            <a:off x="5220072" y="188640"/>
            <a:ext cx="3672408" cy="5355312"/>
          </a:xfrm>
          <a:prstGeom prst="rect">
            <a:avLst/>
          </a:prstGeom>
        </p:spPr>
        <p:txBody>
          <a:bodyPr wrap="square">
            <a:spAutoFit/>
          </a:bodyPr>
          <a:lstStyle/>
          <a:p>
            <a:pPr lvl="0" eaLnBrk="0" fontAlgn="base" hangingPunct="0">
              <a:spcBef>
                <a:spcPct val="0"/>
              </a:spcBef>
              <a:spcAft>
                <a:spcPct val="0"/>
              </a:spcAft>
            </a:pPr>
            <a:r>
              <a:rPr lang="zh-CN" altLang="zh-CN" b="1" dirty="0" smtClean="0">
                <a:solidFill>
                  <a:srgbClr val="006699"/>
                </a:solidFill>
                <a:latin typeface="Consolas" pitchFamily="49" charset="0"/>
                <a:ea typeface="宋体" pitchFamily="2" charset="-122"/>
                <a:cs typeface="宋体" pitchFamily="2" charset="-122"/>
              </a:rPr>
              <a:t>while</a:t>
            </a:r>
            <a:r>
              <a:rPr lang="zh-CN" altLang="zh-CN" dirty="0" smtClean="0">
                <a:solidFill>
                  <a:srgbClr val="000000"/>
                </a:solidFill>
                <a:latin typeface="Consolas" pitchFamily="49" charset="0"/>
                <a:ea typeface="宋体" pitchFamily="2" charset="-122"/>
                <a:cs typeface="宋体" pitchFamily="2" charset="-122"/>
              </a:rPr>
              <a:t>(1)</a:t>
            </a:r>
            <a:r>
              <a:rPr lang="zh-CN" altLang="zh-CN" dirty="0" smtClean="0">
                <a:solidFill>
                  <a:srgbClr val="000000"/>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(s[b]+s[a]&gt;k)a--;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else</a:t>
            </a:r>
            <a:r>
              <a:rPr lang="zh-CN" altLang="zh-CN" sz="1600" dirty="0" smtClean="0">
                <a:solidFill>
                  <a:srgbClr val="333333"/>
                </a:solidFill>
                <a:latin typeface="Consolas" pitchFamily="49" charset="0"/>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(s[b]+s[a]&lt;k)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b++;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else</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FF1493"/>
                </a:solidFill>
                <a:latin typeface="Consolas" pitchFamily="49" charset="0"/>
                <a:ea typeface="宋体" pitchFamily="2" charset="-122"/>
                <a:cs typeface="宋体" pitchFamily="2" charset="-122"/>
              </a:rPr>
              <a:t>printf</a:t>
            </a:r>
            <a:r>
              <a:rPr lang="zh-CN" altLang="zh-CN" dirty="0" smtClean="0">
                <a:solidFill>
                  <a:srgbClr val="000000"/>
                </a:solidFill>
                <a:latin typeface="Consolas" pitchFamily="49" charset="0"/>
                <a:ea typeface="宋体" pitchFamily="2" charset="-122"/>
                <a:cs typeface="宋体" pitchFamily="2" charset="-122"/>
              </a:rPr>
              <a:t>(</a:t>
            </a:r>
            <a:r>
              <a:rPr lang="zh-CN" altLang="zh-CN" dirty="0" smtClean="0">
                <a:solidFill>
                  <a:srgbClr val="0000FF"/>
                </a:solidFill>
                <a:latin typeface="Consolas" pitchFamily="49" charset="0"/>
                <a:ea typeface="宋体" pitchFamily="2" charset="-122"/>
                <a:cs typeface="宋体" pitchFamily="2" charset="-122"/>
              </a:rPr>
              <a:t>"yes\n"</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break</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(b==a)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FF1493"/>
                </a:solidFill>
                <a:latin typeface="Consolas" pitchFamily="49" charset="0"/>
                <a:ea typeface="宋体" pitchFamily="2" charset="-122"/>
                <a:cs typeface="宋体" pitchFamily="2" charset="-122"/>
              </a:rPr>
              <a:t>printf</a:t>
            </a:r>
            <a:r>
              <a:rPr lang="zh-CN" altLang="zh-CN" dirty="0" smtClean="0">
                <a:solidFill>
                  <a:srgbClr val="000000"/>
                </a:solidFill>
                <a:latin typeface="Consolas" pitchFamily="49" charset="0"/>
                <a:ea typeface="宋体" pitchFamily="2" charset="-122"/>
                <a:cs typeface="宋体" pitchFamily="2" charset="-122"/>
              </a:rPr>
              <a:t>(</a:t>
            </a:r>
            <a:r>
              <a:rPr lang="zh-CN" altLang="zh-CN" dirty="0" smtClean="0">
                <a:solidFill>
                  <a:srgbClr val="0000FF"/>
                </a:solidFill>
                <a:latin typeface="Consolas" pitchFamily="49" charset="0"/>
                <a:ea typeface="宋体" pitchFamily="2" charset="-122"/>
                <a:cs typeface="宋体" pitchFamily="2" charset="-122"/>
              </a:rPr>
              <a:t>"no\n"</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break</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return</a:t>
            </a:r>
            <a:r>
              <a:rPr lang="zh-CN" altLang="zh-CN" sz="1600" dirty="0" smtClean="0">
                <a:solidFill>
                  <a:srgbClr val="333333"/>
                </a:solidFill>
                <a:latin typeface="Consolas" pitchFamily="49" charset="0"/>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0; </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000000"/>
                </a:solidFill>
                <a:latin typeface="Consolas" pitchFamily="49" charset="0"/>
                <a:ea typeface="宋体" pitchFamily="2" charset="-122"/>
                <a:cs typeface="宋体" pitchFamily="2" charset="-122"/>
              </a:rPr>
              <a:t>}</a:t>
            </a:r>
            <a:r>
              <a:rPr lang="zh-CN" altLang="zh-CN" dirty="0" smtClean="0">
                <a:solidFill>
                  <a:srgbClr val="000000"/>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 </a:t>
            </a:r>
            <a:endParaRPr lang="zh-CN" altLang="zh-CN" sz="4000" dirty="0" smtClean="0">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1192:</a:t>
            </a:r>
            <a:r>
              <a:rPr lang="zh-CN" altLang="en-US" b="1" dirty="0" smtClean="0"/>
              <a:t>数制转换</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85000" lnSpcReduction="10000"/>
          </a:bodyPr>
          <a:lstStyle/>
          <a:p>
            <a:r>
              <a:rPr lang="zh-CN" altLang="en-US" dirty="0" smtClean="0"/>
              <a:t>求任意两个不同进制非负整数的转换（</a:t>
            </a:r>
            <a:r>
              <a:rPr lang="en-US" altLang="zh-CN" dirty="0" smtClean="0"/>
              <a:t>2</a:t>
            </a:r>
            <a:r>
              <a:rPr lang="zh-CN" altLang="en-US" dirty="0" smtClean="0"/>
              <a:t>进制～</a:t>
            </a:r>
            <a:r>
              <a:rPr lang="en-US" altLang="zh-CN" dirty="0" smtClean="0"/>
              <a:t>16</a:t>
            </a:r>
            <a:r>
              <a:rPr lang="zh-CN" altLang="en-US" dirty="0" smtClean="0"/>
              <a:t>进制），所给整数在</a:t>
            </a:r>
            <a:r>
              <a:rPr lang="en-US" altLang="zh-CN" dirty="0" smtClean="0"/>
              <a:t>long</a:t>
            </a:r>
            <a:r>
              <a:rPr lang="zh-CN" altLang="en-US" dirty="0" smtClean="0"/>
              <a:t>所能表达的范围之内。</a:t>
            </a:r>
            <a:br>
              <a:rPr lang="zh-CN" altLang="en-US" dirty="0" smtClean="0"/>
            </a:br>
            <a:r>
              <a:rPr lang="zh-CN" altLang="en-US" dirty="0" smtClean="0"/>
              <a:t>不同进制的表示符号为（</a:t>
            </a:r>
            <a:r>
              <a:rPr lang="en-US" altLang="zh-CN" dirty="0" smtClean="0"/>
              <a:t>0</a:t>
            </a:r>
            <a:r>
              <a:rPr lang="zh-CN" altLang="en-US" dirty="0" smtClean="0"/>
              <a:t>，</a:t>
            </a:r>
            <a:r>
              <a:rPr lang="en-US" altLang="zh-CN" dirty="0" smtClean="0"/>
              <a:t>1</a:t>
            </a:r>
            <a:r>
              <a:rPr lang="zh-CN" altLang="en-US" dirty="0" smtClean="0"/>
              <a:t>，</a:t>
            </a:r>
            <a:r>
              <a:rPr lang="en-US" altLang="zh-CN" dirty="0" smtClean="0"/>
              <a:t>...</a:t>
            </a:r>
            <a:r>
              <a:rPr lang="zh-CN" altLang="en-US" dirty="0" smtClean="0"/>
              <a:t>，</a:t>
            </a:r>
            <a:r>
              <a:rPr lang="en-US" altLang="zh-CN" dirty="0" smtClean="0"/>
              <a:t>9</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a:t>
            </a:r>
            <a:r>
              <a:rPr lang="zh-CN" altLang="en-US" dirty="0" smtClean="0"/>
              <a:t>，</a:t>
            </a:r>
            <a:r>
              <a:rPr lang="en-US" altLang="zh-CN" dirty="0" smtClean="0"/>
              <a:t>f</a:t>
            </a:r>
            <a:r>
              <a:rPr lang="zh-CN" altLang="en-US" dirty="0" smtClean="0"/>
              <a:t>）或者（</a:t>
            </a:r>
            <a:r>
              <a:rPr lang="en-US" altLang="zh-CN" dirty="0" smtClean="0"/>
              <a:t>0</a:t>
            </a:r>
            <a:r>
              <a:rPr lang="zh-CN" altLang="en-US" dirty="0" smtClean="0"/>
              <a:t>，</a:t>
            </a:r>
            <a:r>
              <a:rPr lang="en-US" altLang="zh-CN" dirty="0" smtClean="0"/>
              <a:t>1</a:t>
            </a:r>
            <a:r>
              <a:rPr lang="zh-CN" altLang="en-US" dirty="0" smtClean="0"/>
              <a:t>，</a:t>
            </a:r>
            <a:r>
              <a:rPr lang="en-US" altLang="zh-CN" dirty="0" smtClean="0"/>
              <a:t>...</a:t>
            </a:r>
            <a:r>
              <a:rPr lang="zh-CN" altLang="en-US" dirty="0" smtClean="0"/>
              <a:t>，</a:t>
            </a:r>
            <a:r>
              <a:rPr lang="en-US" altLang="zh-CN" dirty="0" smtClean="0"/>
              <a:t>9</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a:t>
            </a:r>
            <a:r>
              <a:rPr lang="zh-CN" altLang="en-US" dirty="0" smtClean="0"/>
              <a:t>，</a:t>
            </a:r>
            <a:r>
              <a:rPr lang="en-US" altLang="zh-CN" dirty="0" smtClean="0"/>
              <a:t>F</a:t>
            </a:r>
            <a:r>
              <a:rPr lang="zh-CN" altLang="en-US" dirty="0" smtClean="0"/>
              <a:t>）。</a:t>
            </a:r>
          </a:p>
          <a:p>
            <a:r>
              <a:rPr lang="zh-CN" altLang="en-US" b="1" dirty="0" smtClean="0"/>
              <a:t>输入：</a:t>
            </a:r>
            <a:r>
              <a:rPr lang="zh-CN" altLang="en-US" dirty="0" smtClean="0"/>
              <a:t>输入只有一行，包含三个整数</a:t>
            </a:r>
            <a:r>
              <a:rPr lang="en-US" altLang="zh-CN" dirty="0" smtClean="0"/>
              <a:t>a</a:t>
            </a:r>
            <a:r>
              <a:rPr lang="zh-CN" altLang="en-US" dirty="0" smtClean="0"/>
              <a:t>，</a:t>
            </a:r>
            <a:r>
              <a:rPr lang="en-US" altLang="zh-CN" dirty="0" smtClean="0"/>
              <a:t>n</a:t>
            </a:r>
            <a:r>
              <a:rPr lang="zh-CN" altLang="en-US" dirty="0" smtClean="0"/>
              <a:t>，</a:t>
            </a:r>
            <a:r>
              <a:rPr lang="en-US" altLang="zh-CN" dirty="0" smtClean="0"/>
              <a:t>b</a:t>
            </a:r>
            <a:r>
              <a:rPr lang="zh-CN" altLang="en-US" dirty="0" smtClean="0"/>
              <a:t>。</a:t>
            </a:r>
            <a:r>
              <a:rPr lang="en-US" altLang="zh-CN" dirty="0" smtClean="0"/>
              <a:t>a</a:t>
            </a:r>
            <a:r>
              <a:rPr lang="zh-CN" altLang="en-US" dirty="0" smtClean="0"/>
              <a:t>表示其后的</a:t>
            </a:r>
            <a:r>
              <a:rPr lang="en-US" altLang="zh-CN" dirty="0" smtClean="0"/>
              <a:t>n </a:t>
            </a:r>
            <a:r>
              <a:rPr lang="zh-CN" altLang="en-US" dirty="0" smtClean="0"/>
              <a:t>是</a:t>
            </a:r>
            <a:r>
              <a:rPr lang="en-US" altLang="zh-CN" dirty="0" smtClean="0"/>
              <a:t>a</a:t>
            </a:r>
            <a:r>
              <a:rPr lang="zh-CN" altLang="en-US" dirty="0" smtClean="0"/>
              <a:t>进制整数，</a:t>
            </a:r>
            <a:r>
              <a:rPr lang="en-US" altLang="zh-CN" dirty="0" smtClean="0"/>
              <a:t>b</a:t>
            </a:r>
            <a:r>
              <a:rPr lang="zh-CN" altLang="en-US" dirty="0" smtClean="0"/>
              <a:t>表示欲将</a:t>
            </a:r>
            <a:r>
              <a:rPr lang="en-US" altLang="zh-CN" dirty="0" smtClean="0"/>
              <a:t>a</a:t>
            </a:r>
            <a:r>
              <a:rPr lang="zh-CN" altLang="en-US" dirty="0" smtClean="0"/>
              <a:t>进制整数</a:t>
            </a:r>
            <a:r>
              <a:rPr lang="en-US" altLang="zh-CN" dirty="0" smtClean="0"/>
              <a:t>n</a:t>
            </a:r>
            <a:r>
              <a:rPr lang="zh-CN" altLang="en-US" dirty="0" smtClean="0"/>
              <a:t>转换成</a:t>
            </a:r>
            <a:r>
              <a:rPr lang="en-US" altLang="zh-CN" dirty="0" smtClean="0"/>
              <a:t>b</a:t>
            </a:r>
            <a:r>
              <a:rPr lang="zh-CN" altLang="en-US" dirty="0" smtClean="0"/>
              <a:t>进制整数。</a:t>
            </a:r>
            <a:br>
              <a:rPr lang="zh-CN" altLang="en-US" dirty="0" smtClean="0"/>
            </a:br>
            <a:r>
              <a:rPr lang="en-US" altLang="zh-CN" dirty="0" smtClean="0"/>
              <a:t>a</a:t>
            </a:r>
            <a:r>
              <a:rPr lang="zh-CN" altLang="en-US" dirty="0" smtClean="0"/>
              <a:t>，</a:t>
            </a:r>
            <a:r>
              <a:rPr lang="en-US" altLang="zh-CN" dirty="0" smtClean="0"/>
              <a:t>b</a:t>
            </a:r>
            <a:r>
              <a:rPr lang="zh-CN" altLang="en-US" dirty="0" smtClean="0"/>
              <a:t>是十进制整数，</a:t>
            </a:r>
            <a:r>
              <a:rPr lang="en-US" altLang="zh-CN" dirty="0" smtClean="0"/>
              <a:t>2 =&lt; a</a:t>
            </a:r>
            <a:r>
              <a:rPr lang="zh-CN" altLang="en-US" dirty="0" smtClean="0"/>
              <a:t>，</a:t>
            </a:r>
            <a:r>
              <a:rPr lang="en-US" altLang="zh-CN" dirty="0" smtClean="0"/>
              <a:t>b &lt;= 16</a:t>
            </a:r>
            <a:r>
              <a:rPr lang="zh-CN" altLang="en-US" dirty="0" smtClean="0"/>
              <a:t>。</a:t>
            </a:r>
          </a:p>
          <a:p>
            <a:r>
              <a:rPr lang="zh-CN" altLang="en-US" b="1" dirty="0" smtClean="0"/>
              <a:t>输出：</a:t>
            </a:r>
            <a:r>
              <a:rPr lang="zh-CN" altLang="en-US" dirty="0" smtClean="0"/>
              <a:t>输出包含一行，该行有一个整数为转换后的</a:t>
            </a:r>
            <a:r>
              <a:rPr lang="en-US" altLang="zh-CN" dirty="0" smtClean="0"/>
              <a:t>b</a:t>
            </a:r>
            <a:r>
              <a:rPr lang="zh-CN" altLang="en-US" dirty="0" smtClean="0"/>
              <a:t>进制数。输出时字母符号全部用大写表示，即（</a:t>
            </a:r>
            <a:r>
              <a:rPr lang="en-US" altLang="zh-CN" dirty="0" smtClean="0"/>
              <a:t>0</a:t>
            </a:r>
            <a:r>
              <a:rPr lang="zh-CN" altLang="en-US" dirty="0" smtClean="0"/>
              <a:t>，</a:t>
            </a:r>
            <a:r>
              <a:rPr lang="en-US" altLang="zh-CN" dirty="0" smtClean="0"/>
              <a:t>1</a:t>
            </a:r>
            <a:r>
              <a:rPr lang="zh-CN" altLang="en-US" dirty="0" smtClean="0"/>
              <a:t>，</a:t>
            </a:r>
            <a:r>
              <a:rPr lang="en-US" altLang="zh-CN" dirty="0" smtClean="0"/>
              <a:t>...</a:t>
            </a:r>
            <a:r>
              <a:rPr lang="zh-CN" altLang="en-US" dirty="0" smtClean="0"/>
              <a:t>，</a:t>
            </a:r>
            <a:r>
              <a:rPr lang="en-US" altLang="zh-CN" dirty="0" smtClean="0"/>
              <a:t>9</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a:t>
            </a:r>
            <a:r>
              <a:rPr lang="zh-CN" altLang="en-US" dirty="0" smtClean="0"/>
              <a:t>，</a:t>
            </a:r>
            <a:r>
              <a:rPr lang="en-US" altLang="zh-CN" dirty="0" smtClean="0"/>
              <a:t>F</a:t>
            </a:r>
            <a:r>
              <a:rPr lang="zh-CN" altLang="en-US" dirty="0" smtClean="0"/>
              <a:t>）。</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5400600" cy="6552728"/>
          </a:xfrm>
        </p:spPr>
        <p:txBody>
          <a:bodyPr>
            <a:normAutofit fontScale="625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cstring</a:t>
            </a:r>
            <a:r>
              <a:rPr lang="en-US" altLang="zh-CN" dirty="0" smtClean="0">
                <a:latin typeface="+mn-ea"/>
              </a:rPr>
              <a:t>&gt;</a:t>
            </a:r>
          </a:p>
          <a:p>
            <a:pPr marL="82296" indent="0">
              <a:buNone/>
            </a:pPr>
            <a:r>
              <a:rPr lang="en-US" altLang="zh-CN" dirty="0" smtClean="0">
                <a:latin typeface="+mn-ea"/>
              </a:rPr>
              <a:t>using namespace std;</a:t>
            </a:r>
          </a:p>
          <a:p>
            <a:pPr marL="82296" indent="0">
              <a:buNone/>
            </a:pPr>
            <a:endParaRPr lang="en-US" altLang="zh-CN" dirty="0" smtClean="0">
              <a:latin typeface="+mn-ea"/>
            </a:endParaRPr>
          </a:p>
          <a:p>
            <a:pPr marL="82296" indent="0">
              <a:buNone/>
            </a:pPr>
            <a:r>
              <a:rPr lang="en-US" altLang="zh-CN" dirty="0" smtClean="0">
                <a:latin typeface="+mn-ea"/>
              </a:rPr>
              <a:t>char </a:t>
            </a:r>
            <a:r>
              <a:rPr lang="en-US" altLang="zh-CN" dirty="0" err="1" smtClean="0">
                <a:latin typeface="+mn-ea"/>
              </a:rPr>
              <a:t>str</a:t>
            </a:r>
            <a:r>
              <a:rPr lang="en-US" altLang="zh-CN" dirty="0" smtClean="0">
                <a:latin typeface="+mn-ea"/>
              </a:rPr>
              <a:t>[100],to[100],temp[100];</a:t>
            </a:r>
          </a:p>
          <a:p>
            <a:pPr marL="82296" indent="0">
              <a:buNone/>
            </a:pPr>
            <a:r>
              <a:rPr lang="en-US" altLang="zh-CN" dirty="0" smtClean="0">
                <a:latin typeface="+mn-ea"/>
              </a:rPr>
              <a:t>long </a:t>
            </a:r>
            <a:r>
              <a:rPr lang="en-US" altLang="zh-CN" dirty="0" err="1" smtClean="0">
                <a:latin typeface="+mn-ea"/>
              </a:rPr>
              <a:t>long</a:t>
            </a:r>
            <a:r>
              <a:rPr lang="en-US" altLang="zh-CN" dirty="0" smtClean="0">
                <a:latin typeface="+mn-ea"/>
              </a:rPr>
              <a:t> </a:t>
            </a:r>
            <a:r>
              <a:rPr lang="en-US" altLang="zh-CN" dirty="0" err="1" smtClean="0">
                <a:latin typeface="+mn-ea"/>
              </a:rPr>
              <a:t>btoten</a:t>
            </a:r>
            <a:r>
              <a:rPr lang="en-US" altLang="zh-CN" dirty="0" smtClean="0">
                <a:latin typeface="+mn-ea"/>
              </a:rPr>
              <a:t>(</a:t>
            </a:r>
            <a:r>
              <a:rPr lang="en-US" altLang="zh-CN" dirty="0" err="1" smtClean="0">
                <a:latin typeface="+mn-ea"/>
              </a:rPr>
              <a:t>int</a:t>
            </a:r>
            <a:r>
              <a:rPr lang="en-US" altLang="zh-CN" dirty="0" smtClean="0">
                <a:latin typeface="+mn-ea"/>
              </a:rPr>
              <a:t> b)</a:t>
            </a:r>
          </a:p>
          <a:p>
            <a:pPr marL="82296" indent="0">
              <a:buNone/>
            </a:pP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i,n</a:t>
            </a:r>
            <a:r>
              <a:rPr lang="en-US" altLang="zh-CN" dirty="0" smtClean="0">
                <a:latin typeface="+mn-ea"/>
              </a:rPr>
              <a:t>=</a:t>
            </a:r>
            <a:r>
              <a:rPr lang="en-US" altLang="zh-CN" dirty="0" err="1" smtClean="0">
                <a:latin typeface="+mn-ea"/>
              </a:rPr>
              <a:t>strlen</a:t>
            </a:r>
            <a:r>
              <a:rPr lang="en-US" altLang="zh-CN" dirty="0" smtClean="0">
                <a:latin typeface="+mn-ea"/>
              </a:rPr>
              <a:t>(</a:t>
            </a:r>
            <a:r>
              <a:rPr lang="en-US" altLang="zh-CN" dirty="0" err="1" smtClean="0">
                <a:latin typeface="+mn-ea"/>
              </a:rPr>
              <a:t>str</a:t>
            </a:r>
            <a:r>
              <a:rPr lang="en-US" altLang="zh-CN" dirty="0" smtClean="0">
                <a:latin typeface="+mn-ea"/>
              </a:rPr>
              <a:t>);</a:t>
            </a:r>
          </a:p>
          <a:p>
            <a:pPr marL="82296" indent="0">
              <a:buNone/>
            </a:pPr>
            <a:r>
              <a:rPr lang="en-US" altLang="zh-CN" dirty="0" smtClean="0">
                <a:latin typeface="+mn-ea"/>
              </a:rPr>
              <a:t>	long </a:t>
            </a:r>
            <a:r>
              <a:rPr lang="en-US" altLang="zh-CN" dirty="0" err="1" smtClean="0">
                <a:latin typeface="+mn-ea"/>
              </a:rPr>
              <a:t>long</a:t>
            </a:r>
            <a:r>
              <a:rPr lang="en-US" altLang="zh-CN" dirty="0" smtClean="0">
                <a:latin typeface="+mn-ea"/>
              </a:rPr>
              <a:t> s=0;</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=0;i&lt;</a:t>
            </a:r>
            <a:r>
              <a:rPr lang="en-US" altLang="zh-CN" dirty="0" err="1" smtClean="0">
                <a:latin typeface="+mn-ea"/>
              </a:rPr>
              <a:t>n;i</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if(</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]&gt;='0' &amp;&amp; </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]&lt;='9')</a:t>
            </a:r>
          </a:p>
          <a:p>
            <a:pPr marL="82296" indent="0">
              <a:buNone/>
            </a:pPr>
            <a:r>
              <a:rPr lang="en-US" altLang="zh-CN" dirty="0" smtClean="0">
                <a:latin typeface="+mn-ea"/>
              </a:rPr>
              <a:t>			s=s*</a:t>
            </a:r>
            <a:r>
              <a:rPr lang="en-US" altLang="zh-CN" dirty="0" err="1" smtClean="0">
                <a:latin typeface="+mn-ea"/>
              </a:rPr>
              <a:t>b+str</a:t>
            </a:r>
            <a:r>
              <a:rPr lang="en-US" altLang="zh-CN" dirty="0" smtClean="0">
                <a:latin typeface="+mn-ea"/>
              </a:rPr>
              <a:t>[</a:t>
            </a:r>
            <a:r>
              <a:rPr lang="en-US" altLang="zh-CN" dirty="0" err="1" smtClean="0">
                <a:latin typeface="+mn-ea"/>
              </a:rPr>
              <a:t>i</a:t>
            </a:r>
            <a:r>
              <a:rPr lang="en-US" altLang="zh-CN" dirty="0" smtClean="0">
                <a:latin typeface="+mn-ea"/>
              </a:rPr>
              <a:t>]-'0';</a:t>
            </a:r>
          </a:p>
          <a:p>
            <a:pPr marL="82296" indent="0">
              <a:buNone/>
            </a:pPr>
            <a:r>
              <a:rPr lang="en-US" altLang="zh-CN" dirty="0" smtClean="0">
                <a:latin typeface="+mn-ea"/>
              </a:rPr>
              <a:t>		else if(</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]&gt;='a' &amp;&amp; </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]&lt;='f')</a:t>
            </a:r>
          </a:p>
          <a:p>
            <a:pPr marL="82296" indent="0">
              <a:buNone/>
            </a:pPr>
            <a:r>
              <a:rPr lang="en-US" altLang="zh-CN" dirty="0" smtClean="0">
                <a:latin typeface="+mn-ea"/>
              </a:rPr>
              <a:t>			s=s*</a:t>
            </a:r>
            <a:r>
              <a:rPr lang="en-US" altLang="zh-CN" dirty="0" err="1" smtClean="0">
                <a:latin typeface="+mn-ea"/>
              </a:rPr>
              <a:t>b+str</a:t>
            </a:r>
            <a:r>
              <a:rPr lang="en-US" altLang="zh-CN" dirty="0" smtClean="0">
                <a:latin typeface="+mn-ea"/>
              </a:rPr>
              <a:t>[</a:t>
            </a:r>
            <a:r>
              <a:rPr lang="en-US" altLang="zh-CN" dirty="0" err="1" smtClean="0">
                <a:latin typeface="+mn-ea"/>
              </a:rPr>
              <a:t>i</a:t>
            </a:r>
            <a:r>
              <a:rPr lang="en-US" altLang="zh-CN" dirty="0" smtClean="0">
                <a:latin typeface="+mn-ea"/>
              </a:rPr>
              <a:t>]-'a'+10;</a:t>
            </a:r>
          </a:p>
          <a:p>
            <a:pPr marL="82296" indent="0">
              <a:buNone/>
            </a:pPr>
            <a:r>
              <a:rPr lang="en-US" altLang="zh-CN" dirty="0" smtClean="0">
                <a:latin typeface="+mn-ea"/>
              </a:rPr>
              <a:t>		else</a:t>
            </a:r>
          </a:p>
          <a:p>
            <a:pPr marL="82296" indent="0">
              <a:buNone/>
            </a:pPr>
            <a:r>
              <a:rPr lang="en-US" altLang="zh-CN" dirty="0" smtClean="0">
                <a:latin typeface="+mn-ea"/>
              </a:rPr>
              <a:t>			s=s*</a:t>
            </a:r>
            <a:r>
              <a:rPr lang="en-US" altLang="zh-CN" dirty="0" err="1" smtClean="0">
                <a:latin typeface="+mn-ea"/>
              </a:rPr>
              <a:t>b+str</a:t>
            </a:r>
            <a:r>
              <a:rPr lang="en-US" altLang="zh-CN" dirty="0" smtClean="0">
                <a:latin typeface="+mn-ea"/>
              </a:rPr>
              <a:t>[</a:t>
            </a:r>
            <a:r>
              <a:rPr lang="en-US" altLang="zh-CN" dirty="0" err="1" smtClean="0">
                <a:latin typeface="+mn-ea"/>
              </a:rPr>
              <a:t>i</a:t>
            </a:r>
            <a:r>
              <a:rPr lang="en-US" altLang="zh-CN" dirty="0" smtClean="0">
                <a:latin typeface="+mn-ea"/>
              </a:rPr>
              <a:t>]-'A'+10;			</a:t>
            </a:r>
          </a:p>
          <a:p>
            <a:pPr marL="82296" indent="0">
              <a:buNone/>
            </a:pPr>
            <a:r>
              <a:rPr lang="en-US" altLang="zh-CN" dirty="0" smtClean="0">
                <a:latin typeface="+mn-ea"/>
              </a:rPr>
              <a:t>	}</a:t>
            </a:r>
          </a:p>
          <a:p>
            <a:pPr marL="82296" indent="0">
              <a:buNone/>
            </a:pPr>
            <a:r>
              <a:rPr lang="en-US" altLang="zh-CN" dirty="0" smtClean="0">
                <a:latin typeface="+mn-ea"/>
              </a:rPr>
              <a:t>	return s;</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44624"/>
            <a:ext cx="7498080" cy="1143000"/>
          </a:xfrm>
        </p:spPr>
        <p:txBody>
          <a:bodyPr>
            <a:normAutofit/>
          </a:bodyPr>
          <a:lstStyle/>
          <a:p>
            <a:r>
              <a:rPr lang="en-US" altLang="zh-CN" b="1" dirty="0" smtClean="0">
                <a:latin typeface="+mn-ea"/>
                <a:ea typeface="+mn-ea"/>
              </a:rPr>
              <a:t>1185:</a:t>
            </a:r>
            <a:r>
              <a:rPr lang="zh-CN" altLang="en-US" b="1" dirty="0" smtClean="0"/>
              <a:t>成绩比较</a:t>
            </a:r>
            <a:endParaRPr lang="zh-CN" altLang="en-US" b="1" dirty="0"/>
          </a:p>
        </p:txBody>
      </p:sp>
      <p:sp>
        <p:nvSpPr>
          <p:cNvPr id="3" name="内容占位符 2"/>
          <p:cNvSpPr>
            <a:spLocks noGrp="1"/>
          </p:cNvSpPr>
          <p:nvPr>
            <p:ph idx="1"/>
          </p:nvPr>
        </p:nvSpPr>
        <p:spPr>
          <a:xfrm>
            <a:off x="1331640" y="1196752"/>
            <a:ext cx="7498080" cy="5589240"/>
          </a:xfrm>
        </p:spPr>
        <p:txBody>
          <a:bodyPr>
            <a:noAutofit/>
          </a:bodyPr>
          <a:lstStyle/>
          <a:p>
            <a:r>
              <a:rPr lang="zh-CN" altLang="en-US" sz="2400" dirty="0" smtClean="0"/>
              <a:t>某次考试只考了语数外三科，马克有一种特殊的比较成绩的方法，首先比较语文成绩，语文成绩相同则比较数学成绩，</a:t>
            </a:r>
            <a:br>
              <a:rPr lang="zh-CN" altLang="en-US" sz="2400" dirty="0" smtClean="0"/>
            </a:br>
            <a:r>
              <a:rPr lang="zh-CN" altLang="en-US" sz="2400" dirty="0" smtClean="0"/>
              <a:t>语文、数学都相同比较外语成绩。给出两个人的三科成绩，输出谁排在前面。</a:t>
            </a:r>
          </a:p>
          <a:p>
            <a:r>
              <a:rPr lang="zh-CN" altLang="en-US" sz="2400" b="1" dirty="0" smtClean="0"/>
              <a:t>输入：</a:t>
            </a:r>
            <a:r>
              <a:rPr lang="zh-CN" altLang="en-US" sz="2400" dirty="0" smtClean="0"/>
              <a:t>输入的第一行有一个整数</a:t>
            </a:r>
            <a:r>
              <a:rPr lang="en-US" altLang="zh-CN" sz="2400" dirty="0" smtClean="0"/>
              <a:t>T</a:t>
            </a:r>
            <a:r>
              <a:rPr lang="zh-CN" altLang="en-US" sz="2400" dirty="0" smtClean="0"/>
              <a:t>，代表有</a:t>
            </a:r>
            <a:r>
              <a:rPr lang="en-US" altLang="zh-CN" sz="2400" dirty="0" smtClean="0"/>
              <a:t>T</a:t>
            </a:r>
            <a:r>
              <a:rPr lang="zh-CN" altLang="en-US" sz="2400" dirty="0" smtClean="0"/>
              <a:t>组测试。接下来有</a:t>
            </a:r>
            <a:r>
              <a:rPr lang="en-US" altLang="zh-CN" sz="2400" dirty="0" smtClean="0"/>
              <a:t>T</a:t>
            </a:r>
            <a:r>
              <a:rPr lang="zh-CN" altLang="en-US" sz="2400" dirty="0" smtClean="0"/>
              <a:t>组测试。</a:t>
            </a:r>
            <a:br>
              <a:rPr lang="zh-CN" altLang="en-US" sz="2400" dirty="0" smtClean="0"/>
            </a:br>
            <a:r>
              <a:rPr lang="zh-CN" altLang="en-US" sz="2400" dirty="0" smtClean="0"/>
              <a:t>每组测试分两行，第一行有三个整数代表第一个人的三科成绩。第二行也有三个整数代表第一个人的三科成绩。</a:t>
            </a:r>
            <a:br>
              <a:rPr lang="zh-CN" altLang="en-US" sz="2400" dirty="0" smtClean="0"/>
            </a:br>
            <a:r>
              <a:rPr lang="zh-CN" altLang="en-US" sz="2400" dirty="0" smtClean="0"/>
              <a:t>数据中出现的整数都在</a:t>
            </a:r>
            <a:r>
              <a:rPr lang="en-US" altLang="zh-CN" sz="2400" dirty="0" smtClean="0"/>
              <a:t>[0</a:t>
            </a:r>
            <a:r>
              <a:rPr lang="zh-CN" altLang="en-US" sz="2400" dirty="0" smtClean="0"/>
              <a:t>，</a:t>
            </a:r>
            <a:r>
              <a:rPr lang="en-US" altLang="zh-CN" sz="2400" dirty="0" smtClean="0"/>
              <a:t>1000]</a:t>
            </a:r>
            <a:r>
              <a:rPr lang="zh-CN" altLang="en-US" sz="2400" dirty="0" smtClean="0"/>
              <a:t>范围之内。</a:t>
            </a:r>
          </a:p>
          <a:p>
            <a:r>
              <a:rPr lang="zh-CN" altLang="en-US" sz="2400" b="1" dirty="0" smtClean="0"/>
              <a:t>输出：</a:t>
            </a:r>
            <a:r>
              <a:rPr lang="zh-CN" altLang="en-US" sz="2400" dirty="0" smtClean="0"/>
              <a:t>对于每组测试，如果第一人成绩在前，请输出</a:t>
            </a:r>
            <a:r>
              <a:rPr lang="en-US" altLang="zh-CN" sz="2400" dirty="0" smtClean="0"/>
              <a:t>First</a:t>
            </a:r>
            <a:r>
              <a:rPr lang="zh-CN" altLang="en-US" sz="2400" dirty="0" smtClean="0"/>
              <a:t>，如果第二人成绩在前，请输出</a:t>
            </a:r>
            <a:r>
              <a:rPr lang="en-US" altLang="zh-CN" sz="2400" dirty="0" smtClean="0"/>
              <a:t>Second</a:t>
            </a:r>
            <a:r>
              <a:rPr lang="zh-CN" altLang="en-US" sz="2400" dirty="0" smtClean="0"/>
              <a:t>，否则输出</a:t>
            </a:r>
            <a:r>
              <a:rPr lang="en-US" altLang="zh-CN" sz="2400" dirty="0" smtClean="0"/>
              <a:t>Same</a:t>
            </a:r>
            <a:r>
              <a:rPr lang="zh-CN" altLang="en-US" sz="2400" dirty="0" smtClean="0"/>
              <a:t>。</a:t>
            </a:r>
            <a:endParaRPr lang="zh-CN" altLang="en-US" sz="2400"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92500" lnSpcReduction="10000"/>
          </a:bodyPr>
          <a:lstStyle/>
          <a:p>
            <a:pPr marL="82296" indent="0">
              <a:buNone/>
            </a:pPr>
            <a:endParaRPr lang="en-US" altLang="zh-CN" dirty="0" smtClean="0">
              <a:latin typeface="+mn-ea"/>
            </a:endParaRPr>
          </a:p>
          <a:p>
            <a:pPr marL="82296" indent="0">
              <a:buNone/>
            </a:pPr>
            <a:r>
              <a:rPr lang="en-US" altLang="zh-CN" dirty="0" smtClean="0">
                <a:latin typeface="+mn-ea"/>
              </a:rPr>
              <a:t>void </a:t>
            </a:r>
            <a:r>
              <a:rPr lang="en-US" altLang="zh-CN" dirty="0" err="1" smtClean="0">
                <a:latin typeface="+mn-ea"/>
              </a:rPr>
              <a:t>tentob</a:t>
            </a:r>
            <a:r>
              <a:rPr lang="en-US" altLang="zh-CN" dirty="0" smtClean="0">
                <a:latin typeface="+mn-ea"/>
              </a:rPr>
              <a:t>(</a:t>
            </a:r>
            <a:r>
              <a:rPr lang="en-US" altLang="zh-CN" dirty="0" err="1" smtClean="0">
                <a:latin typeface="+mn-ea"/>
              </a:rPr>
              <a:t>int</a:t>
            </a:r>
            <a:r>
              <a:rPr lang="en-US" altLang="zh-CN" dirty="0" smtClean="0">
                <a:latin typeface="+mn-ea"/>
              </a:rPr>
              <a:t> </a:t>
            </a:r>
            <a:r>
              <a:rPr lang="en-US" altLang="zh-CN" dirty="0" err="1" smtClean="0">
                <a:latin typeface="+mn-ea"/>
              </a:rPr>
              <a:t>b,long</a:t>
            </a:r>
            <a:r>
              <a:rPr lang="en-US" altLang="zh-CN" dirty="0" smtClean="0">
                <a:latin typeface="+mn-ea"/>
              </a:rPr>
              <a:t> long n)</a:t>
            </a:r>
          </a:p>
          <a:p>
            <a:pPr marL="82296" indent="0">
              <a:buNone/>
            </a:pP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=0,j;</a:t>
            </a:r>
          </a:p>
          <a:p>
            <a:pPr marL="82296" indent="0">
              <a:buNone/>
            </a:pPr>
            <a:r>
              <a:rPr lang="en-US" altLang="zh-CN" dirty="0" smtClean="0">
                <a:latin typeface="+mn-ea"/>
              </a:rPr>
              <a:t>	while(n)</a:t>
            </a:r>
          </a:p>
          <a:p>
            <a:pPr marL="82296" indent="0">
              <a:buNone/>
            </a:pPr>
            <a:r>
              <a:rPr lang="en-US" altLang="zh-CN" dirty="0" smtClean="0">
                <a:latin typeface="+mn-ea"/>
              </a:rPr>
              <a:t>	{</a:t>
            </a:r>
          </a:p>
          <a:p>
            <a:pPr marL="82296" indent="0">
              <a:buNone/>
            </a:pPr>
            <a:r>
              <a:rPr lang="en-US" altLang="zh-CN" dirty="0" smtClean="0">
                <a:latin typeface="+mn-ea"/>
              </a:rPr>
              <a:t>		if(</a:t>
            </a:r>
            <a:r>
              <a:rPr lang="en-US" altLang="zh-CN" dirty="0" err="1" smtClean="0">
                <a:latin typeface="+mn-ea"/>
              </a:rPr>
              <a:t>n%b</a:t>
            </a:r>
            <a:r>
              <a:rPr lang="en-US" altLang="zh-CN" dirty="0" smtClean="0">
                <a:latin typeface="+mn-ea"/>
              </a:rPr>
              <a:t>&lt;10)</a:t>
            </a:r>
          </a:p>
          <a:p>
            <a:pPr marL="82296" indent="0">
              <a:buNone/>
            </a:pPr>
            <a:r>
              <a:rPr lang="en-US" altLang="zh-CN" dirty="0" smtClean="0">
                <a:latin typeface="+mn-ea"/>
              </a:rPr>
              <a:t>			temp[</a:t>
            </a:r>
            <a:r>
              <a:rPr lang="en-US" altLang="zh-CN" dirty="0" err="1" smtClean="0">
                <a:latin typeface="+mn-ea"/>
              </a:rPr>
              <a:t>i</a:t>
            </a:r>
            <a:r>
              <a:rPr lang="en-US" altLang="zh-CN" dirty="0" smtClean="0">
                <a:latin typeface="+mn-ea"/>
              </a:rPr>
              <a:t>++]=n%b+'0';</a:t>
            </a:r>
          </a:p>
          <a:p>
            <a:pPr marL="82296" indent="0">
              <a:buNone/>
            </a:pPr>
            <a:r>
              <a:rPr lang="en-US" altLang="zh-CN" dirty="0" smtClean="0">
                <a:latin typeface="+mn-ea"/>
              </a:rPr>
              <a:t>		else</a:t>
            </a:r>
          </a:p>
          <a:p>
            <a:pPr marL="82296" indent="0">
              <a:buNone/>
            </a:pPr>
            <a:r>
              <a:rPr lang="en-US" altLang="zh-CN" dirty="0" smtClean="0">
                <a:latin typeface="+mn-ea"/>
              </a:rPr>
              <a:t>			temp[</a:t>
            </a:r>
            <a:r>
              <a:rPr lang="en-US" altLang="zh-CN" dirty="0" err="1" smtClean="0">
                <a:latin typeface="+mn-ea"/>
              </a:rPr>
              <a:t>i</a:t>
            </a:r>
            <a:r>
              <a:rPr lang="en-US" altLang="zh-CN" dirty="0" smtClean="0">
                <a:latin typeface="+mn-ea"/>
              </a:rPr>
              <a:t>++]=n%b-10+'A';</a:t>
            </a:r>
          </a:p>
          <a:p>
            <a:pPr marL="82296" indent="0">
              <a:buNone/>
            </a:pPr>
            <a:r>
              <a:rPr lang="en-US" altLang="zh-CN" dirty="0" smtClean="0">
                <a:latin typeface="+mn-ea"/>
              </a:rPr>
              <a:t>		n=n/b;	</a:t>
            </a:r>
          </a:p>
          <a:p>
            <a:pPr marL="82296" indent="0">
              <a:buNone/>
            </a:pPr>
            <a:r>
              <a:rPr lang="en-US" altLang="zh-CN" dirty="0" smtClean="0">
                <a:latin typeface="+mn-ea"/>
              </a:rPr>
              <a:t>	}</a:t>
            </a:r>
          </a:p>
          <a:p>
            <a:pPr marL="82296" indent="0">
              <a:buNone/>
            </a:pPr>
            <a:r>
              <a:rPr lang="en-US" altLang="zh-CN" dirty="0" smtClean="0">
                <a:latin typeface="+mn-ea"/>
              </a:rPr>
              <a:t>	for(j=i-1;j&gt;=0;j--)</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&lt;&lt;temp[j];</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92500" lnSpcReduction="10000"/>
          </a:bodyPr>
          <a:lstStyle/>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a,b</a:t>
            </a:r>
            <a:r>
              <a:rPr lang="en-US" altLang="zh-CN" dirty="0" smtClean="0">
                <a:latin typeface="+mn-ea"/>
              </a:rPr>
              <a:t>;</a:t>
            </a:r>
          </a:p>
          <a:p>
            <a:pPr marL="82296" indent="0">
              <a:buNone/>
            </a:pPr>
            <a:r>
              <a:rPr lang="en-US" altLang="zh-CN" dirty="0" smtClean="0">
                <a:latin typeface="+mn-ea"/>
              </a:rPr>
              <a:t>	long </a:t>
            </a:r>
            <a:r>
              <a:rPr lang="en-US" altLang="zh-CN" dirty="0" err="1" smtClean="0">
                <a:latin typeface="+mn-ea"/>
              </a:rPr>
              <a:t>long</a:t>
            </a:r>
            <a:r>
              <a:rPr lang="en-US" altLang="zh-CN" dirty="0" smtClean="0">
                <a:latin typeface="+mn-ea"/>
              </a:rPr>
              <a:t> n;</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&gt;&gt;a&gt;&gt;</a:t>
            </a:r>
            <a:r>
              <a:rPr lang="en-US" altLang="zh-CN" dirty="0" err="1" smtClean="0">
                <a:latin typeface="+mn-ea"/>
              </a:rPr>
              <a:t>str</a:t>
            </a:r>
            <a:r>
              <a:rPr lang="en-US" altLang="zh-CN" dirty="0" smtClean="0">
                <a:latin typeface="+mn-ea"/>
              </a:rPr>
              <a:t>&gt;&gt;b;</a:t>
            </a:r>
          </a:p>
          <a:p>
            <a:pPr marL="82296" indent="0">
              <a:buNone/>
            </a:pPr>
            <a:r>
              <a:rPr lang="en-US" altLang="zh-CN" dirty="0" smtClean="0">
                <a:latin typeface="+mn-ea"/>
              </a:rPr>
              <a:t>	if(</a:t>
            </a:r>
            <a:r>
              <a:rPr lang="en-US" altLang="zh-CN" dirty="0" err="1" smtClean="0">
                <a:latin typeface="+mn-ea"/>
              </a:rPr>
              <a:t>str</a:t>
            </a:r>
            <a:r>
              <a:rPr lang="en-US" altLang="zh-CN" dirty="0" smtClean="0">
                <a:latin typeface="+mn-ea"/>
              </a:rPr>
              <a:t>[0]=='0' &amp;&amp; </a:t>
            </a:r>
            <a:r>
              <a:rPr lang="en-US" altLang="zh-CN" dirty="0" err="1" smtClean="0">
                <a:latin typeface="+mn-ea"/>
              </a:rPr>
              <a:t>str</a:t>
            </a:r>
            <a:r>
              <a:rPr lang="en-US" altLang="zh-CN" dirty="0" smtClean="0">
                <a:latin typeface="+mn-ea"/>
              </a:rPr>
              <a:t>[1]=='\0')</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&lt;&lt;"0"&lt;&lt;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else</a:t>
            </a:r>
          </a:p>
          <a:p>
            <a:pPr marL="82296" indent="0">
              <a:buNone/>
            </a:pPr>
            <a:r>
              <a:rPr lang="en-US" altLang="zh-CN" dirty="0" smtClean="0">
                <a:latin typeface="+mn-ea"/>
              </a:rPr>
              <a:t>	{</a:t>
            </a:r>
          </a:p>
          <a:p>
            <a:pPr marL="82296" indent="0">
              <a:buNone/>
            </a:pPr>
            <a:r>
              <a:rPr lang="en-US" altLang="zh-CN" dirty="0" smtClean="0">
                <a:latin typeface="+mn-ea"/>
              </a:rPr>
              <a:t>		n=</a:t>
            </a:r>
            <a:r>
              <a:rPr lang="en-US" altLang="zh-CN" dirty="0" err="1" smtClean="0">
                <a:latin typeface="+mn-ea"/>
              </a:rPr>
              <a:t>btoten</a:t>
            </a:r>
            <a:r>
              <a:rPr lang="en-US" altLang="zh-CN" dirty="0" smtClean="0">
                <a:latin typeface="+mn-ea"/>
              </a:rPr>
              <a:t>(a);</a:t>
            </a:r>
          </a:p>
          <a:p>
            <a:pPr marL="82296" indent="0">
              <a:buNone/>
            </a:pPr>
            <a:r>
              <a:rPr lang="en-US" altLang="zh-CN" dirty="0" smtClean="0">
                <a:latin typeface="+mn-ea"/>
              </a:rPr>
              <a:t>		</a:t>
            </a:r>
            <a:r>
              <a:rPr lang="en-US" altLang="zh-CN" dirty="0" err="1" smtClean="0">
                <a:latin typeface="+mn-ea"/>
              </a:rPr>
              <a:t>tentob</a:t>
            </a:r>
            <a:r>
              <a:rPr lang="en-US" altLang="zh-CN" dirty="0" smtClean="0">
                <a:latin typeface="+mn-ea"/>
              </a:rPr>
              <a:t>(</a:t>
            </a:r>
            <a:r>
              <a:rPr lang="en-US" altLang="zh-CN" dirty="0" err="1" smtClean="0">
                <a:latin typeface="+mn-ea"/>
              </a:rPr>
              <a:t>b,n</a:t>
            </a:r>
            <a:r>
              <a:rPr lang="en-US" altLang="zh-CN" dirty="0" smtClean="0">
                <a:latin typeface="+mn-ea"/>
              </a:rPr>
              <a:t>);		</a:t>
            </a:r>
          </a:p>
          <a:p>
            <a:pPr marL="82296" indent="0">
              <a:buNone/>
            </a:pPr>
            <a:r>
              <a:rPr lang="en-US" altLang="zh-CN" dirty="0" smtClean="0">
                <a:latin typeface="+mn-ea"/>
              </a:rPr>
              <a:t>	}	</a:t>
            </a:r>
          </a:p>
          <a:p>
            <a:pPr marL="82296" indent="0">
              <a:buNone/>
            </a:pPr>
            <a:r>
              <a:rPr lang="en-US" altLang="zh-CN" dirty="0" smtClean="0">
                <a:latin typeface="+mn-ea"/>
              </a:rPr>
              <a:t>	return 0;</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1193:</a:t>
            </a:r>
            <a:r>
              <a:rPr lang="zh-CN" altLang="en-US" b="1" dirty="0" smtClean="0"/>
              <a:t>垂直直方图</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77500" lnSpcReduction="20000"/>
          </a:bodyPr>
          <a:lstStyle/>
          <a:p>
            <a:r>
              <a:rPr lang="zh-CN" altLang="en-US" dirty="0" smtClean="0"/>
              <a:t>输入</a:t>
            </a:r>
            <a:r>
              <a:rPr lang="en-US" altLang="zh-CN" dirty="0" smtClean="0"/>
              <a:t>4</a:t>
            </a:r>
            <a:r>
              <a:rPr lang="zh-CN" altLang="en-US" dirty="0" smtClean="0"/>
              <a:t>行全部由大写字母组成的文本，输出一个垂直直方图，给出每个字符出现的次数。注意：只用输出字符的出现次数，不用输出空白字符，数字或者标点符号的输出次数。</a:t>
            </a:r>
          </a:p>
          <a:p>
            <a:r>
              <a:rPr lang="zh-CN" altLang="en-US" b="1" dirty="0" smtClean="0"/>
              <a:t>输入：</a:t>
            </a:r>
            <a:r>
              <a:rPr lang="zh-CN" altLang="en-US" dirty="0" smtClean="0"/>
              <a:t>输入包括</a:t>
            </a:r>
            <a:r>
              <a:rPr lang="en-US" altLang="zh-CN" dirty="0" smtClean="0"/>
              <a:t>4</a:t>
            </a:r>
            <a:r>
              <a:rPr lang="zh-CN" altLang="en-US" dirty="0" smtClean="0"/>
              <a:t>行由大写字母组成的文本，每行上字符的数目不超过</a:t>
            </a:r>
            <a:r>
              <a:rPr lang="en-US" altLang="zh-CN" dirty="0" smtClean="0"/>
              <a:t>80</a:t>
            </a:r>
            <a:r>
              <a:rPr lang="zh-CN" altLang="en-US" dirty="0" smtClean="0"/>
              <a:t>个。</a:t>
            </a:r>
          </a:p>
          <a:p>
            <a:r>
              <a:rPr lang="zh-CN" altLang="en-US" b="1" dirty="0" smtClean="0"/>
              <a:t>输出：</a:t>
            </a:r>
            <a:r>
              <a:rPr lang="zh-CN" altLang="en-US" dirty="0" smtClean="0"/>
              <a:t>输出包括若干行。其中最后一行给出</a:t>
            </a:r>
            <a:r>
              <a:rPr lang="en-US" altLang="zh-CN" dirty="0" smtClean="0"/>
              <a:t>26</a:t>
            </a:r>
            <a:r>
              <a:rPr lang="zh-CN" altLang="en-US" dirty="0" smtClean="0"/>
              <a:t>个大写英文字母，这些字母之间用一个空格隔开。前面的几行包括空格和星号，每个字母出现几次，就在这个字母的上方输出一个星号。注意：输出的第一行不能是空行。</a:t>
            </a:r>
          </a:p>
          <a:p>
            <a:r>
              <a:rPr lang="zh-CN" altLang="en-US" b="1" dirty="0" smtClean="0"/>
              <a:t>样例输入：</a:t>
            </a:r>
            <a:r>
              <a:rPr lang="en-US" altLang="zh-CN" dirty="0" smtClean="0"/>
              <a:t>THE QUICK BROWN FOX JUMPED OVER THE LAZY DOG. THIS IS AN EXAMPLE TO TEST FOR YOUR HISTOGRAM PROGRAM. HELLO!</a:t>
            </a:r>
            <a:endParaRPr lang="zh-CN" altLang="en-US" dirty="0"/>
          </a:p>
        </p:txBody>
      </p:sp>
      <p:pic>
        <p:nvPicPr>
          <p:cNvPr id="4" name="Picture 4" descr="C:\Users\dell\AppData\Roaming\Tencent\Users\37927865\QQ\WinTemp\RichOle\7Q]66[R1]F}@YZG@CODERAV.png"/>
          <p:cNvPicPr>
            <a:picLocks noChangeAspect="1" noChangeArrowheads="1"/>
          </p:cNvPicPr>
          <p:nvPr/>
        </p:nvPicPr>
        <p:blipFill>
          <a:blip r:embed="rId2" cstate="print"/>
          <a:srcRect/>
          <a:stretch>
            <a:fillRect/>
          </a:stretch>
        </p:blipFill>
        <p:spPr bwMode="auto">
          <a:xfrm>
            <a:off x="1619672" y="1268760"/>
            <a:ext cx="7143194" cy="3600400"/>
          </a:xfrm>
          <a:prstGeom prst="rect">
            <a:avLst/>
          </a:prstGeom>
          <a:noFill/>
        </p:spPr>
      </p:pic>
    </p:spTree>
    <p:extLst>
      <p:ext uri="{BB962C8B-B14F-4D97-AF65-F5344CB8AC3E}">
        <p14:creationId xmlns="" xmlns:p14="http://schemas.microsoft.com/office/powerpoint/2010/main" val="274759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31640" y="139268"/>
            <a:ext cx="7812360" cy="6247864"/>
          </a:xfrm>
          <a:prstGeom prst="rect">
            <a:avLst/>
          </a:prstGeom>
        </p:spPr>
        <p:txBody>
          <a:bodyPr wrap="square">
            <a:spAutoFit/>
          </a:bodyPr>
          <a:lstStyle/>
          <a:p>
            <a:r>
              <a:rPr lang="en-US" altLang="zh-CN" sz="2000" dirty="0" smtClean="0"/>
              <a:t>#include&lt;</a:t>
            </a:r>
            <a:r>
              <a:rPr lang="en-US" altLang="zh-CN" sz="2000" dirty="0" err="1" smtClean="0"/>
              <a:t>iostream</a:t>
            </a:r>
            <a:r>
              <a:rPr lang="en-US" altLang="zh-CN" sz="2000" dirty="0" smtClean="0"/>
              <a:t>&gt;</a:t>
            </a:r>
          </a:p>
          <a:p>
            <a:r>
              <a:rPr lang="en-US" altLang="zh-CN" sz="2000" dirty="0" smtClean="0"/>
              <a:t>#include&lt;</a:t>
            </a:r>
            <a:r>
              <a:rPr lang="en-US" altLang="zh-CN" sz="2000" dirty="0" err="1" smtClean="0"/>
              <a:t>cstring</a:t>
            </a:r>
            <a:r>
              <a:rPr lang="en-US" altLang="zh-CN" sz="2000" dirty="0" smtClean="0"/>
              <a:t>&gt;</a:t>
            </a:r>
          </a:p>
          <a:p>
            <a:r>
              <a:rPr lang="en-US" altLang="zh-CN" sz="2000" dirty="0" smtClean="0"/>
              <a:t>#include&lt;</a:t>
            </a:r>
            <a:r>
              <a:rPr lang="en-US" altLang="zh-CN" sz="2000" dirty="0" err="1" smtClean="0"/>
              <a:t>cstdio</a:t>
            </a:r>
            <a:r>
              <a:rPr lang="en-US" altLang="zh-CN" sz="2000" dirty="0" smtClean="0"/>
              <a:t>&gt;</a:t>
            </a:r>
          </a:p>
          <a:p>
            <a:r>
              <a:rPr lang="en-US" altLang="zh-CN" sz="2000" dirty="0" smtClean="0"/>
              <a:t>using namespace std;</a:t>
            </a:r>
          </a:p>
          <a:p>
            <a:r>
              <a:rPr lang="en-US" altLang="zh-CN" sz="2000" dirty="0" err="1" smtClean="0"/>
              <a:t>int</a:t>
            </a:r>
            <a:r>
              <a:rPr lang="en-US" altLang="zh-CN" sz="2000" dirty="0" smtClean="0"/>
              <a:t> main(){</a:t>
            </a:r>
          </a:p>
          <a:p>
            <a:r>
              <a:rPr lang="en-US" altLang="zh-CN" sz="2000" dirty="0" smtClean="0"/>
              <a:t>	</a:t>
            </a:r>
            <a:r>
              <a:rPr lang="en-US" altLang="zh-CN" sz="2000" dirty="0" err="1" smtClean="0"/>
              <a:t>int</a:t>
            </a:r>
            <a:r>
              <a:rPr lang="en-US" altLang="zh-CN" sz="2000" dirty="0" smtClean="0"/>
              <a:t> num[26],max=0,i,j;</a:t>
            </a:r>
          </a:p>
          <a:p>
            <a:r>
              <a:rPr lang="en-US" altLang="zh-CN" sz="2000" dirty="0" smtClean="0"/>
              <a:t>	char </a:t>
            </a:r>
            <a:r>
              <a:rPr lang="en-US" altLang="zh-CN" sz="2000" dirty="0" err="1" smtClean="0"/>
              <a:t>st</a:t>
            </a:r>
            <a:r>
              <a:rPr lang="en-US" altLang="zh-CN" sz="2000" dirty="0" smtClean="0"/>
              <a:t>[100];</a:t>
            </a:r>
          </a:p>
          <a:p>
            <a:r>
              <a:rPr lang="en-US" altLang="zh-CN" sz="2000" dirty="0" smtClean="0"/>
              <a:t>	for(</a:t>
            </a:r>
            <a:r>
              <a:rPr lang="en-US" altLang="zh-CN" sz="2000" dirty="0" err="1" smtClean="0"/>
              <a:t>i</a:t>
            </a:r>
            <a:r>
              <a:rPr lang="en-US" altLang="zh-CN" sz="2000" dirty="0" smtClean="0"/>
              <a:t>=0;i&lt;26;i++)	num[</a:t>
            </a:r>
            <a:r>
              <a:rPr lang="en-US" altLang="zh-CN" sz="2000" dirty="0" err="1" smtClean="0"/>
              <a:t>i</a:t>
            </a:r>
            <a:r>
              <a:rPr lang="en-US" altLang="zh-CN" sz="2000" dirty="0" smtClean="0"/>
              <a:t>]=0;</a:t>
            </a:r>
          </a:p>
          <a:p>
            <a:r>
              <a:rPr lang="en-US" altLang="zh-CN" sz="2000" dirty="0" smtClean="0"/>
              <a:t>		</a:t>
            </a:r>
          </a:p>
          <a:p>
            <a:r>
              <a:rPr lang="en-US" altLang="zh-CN" sz="2000" dirty="0" smtClean="0"/>
              <a:t>	for(</a:t>
            </a:r>
            <a:r>
              <a:rPr lang="en-US" altLang="zh-CN" sz="2000" dirty="0" err="1" smtClean="0"/>
              <a:t>i</a:t>
            </a:r>
            <a:r>
              <a:rPr lang="en-US" altLang="zh-CN" sz="2000" dirty="0" smtClean="0"/>
              <a:t>=0;i&lt;4;i++)	{</a:t>
            </a:r>
          </a:p>
          <a:p>
            <a:r>
              <a:rPr lang="en-US" altLang="zh-CN" sz="2000" dirty="0" smtClean="0"/>
              <a:t>		gets(</a:t>
            </a:r>
            <a:r>
              <a:rPr lang="en-US" altLang="zh-CN" sz="2000" dirty="0" err="1" smtClean="0"/>
              <a:t>st</a:t>
            </a:r>
            <a:r>
              <a:rPr lang="en-US" altLang="zh-CN" sz="2000" dirty="0" smtClean="0"/>
              <a:t>);</a:t>
            </a:r>
          </a:p>
          <a:p>
            <a:r>
              <a:rPr lang="en-US" altLang="zh-CN" sz="2000" dirty="0" smtClean="0"/>
              <a:t>		for(j=0;st[j]!='\0';j++)	{</a:t>
            </a:r>
          </a:p>
          <a:p>
            <a:r>
              <a:rPr lang="en-US" altLang="zh-CN" sz="2000" dirty="0" smtClean="0"/>
              <a:t>			if(</a:t>
            </a:r>
            <a:r>
              <a:rPr lang="en-US" altLang="zh-CN" sz="2000" dirty="0" err="1" smtClean="0"/>
              <a:t>st</a:t>
            </a:r>
            <a:r>
              <a:rPr lang="en-US" altLang="zh-CN" sz="2000" dirty="0" smtClean="0"/>
              <a:t>[j]&gt;='A' &amp;&amp; </a:t>
            </a:r>
            <a:r>
              <a:rPr lang="en-US" altLang="zh-CN" sz="2000" dirty="0" err="1" smtClean="0"/>
              <a:t>st</a:t>
            </a:r>
            <a:r>
              <a:rPr lang="en-US" altLang="zh-CN" sz="2000" dirty="0" smtClean="0"/>
              <a:t>[j]&lt;='Z')</a:t>
            </a:r>
          </a:p>
          <a:p>
            <a:r>
              <a:rPr lang="en-US" altLang="zh-CN" sz="2000" dirty="0" smtClean="0"/>
              <a:t>				num[</a:t>
            </a:r>
            <a:r>
              <a:rPr lang="en-US" altLang="zh-CN" sz="2000" dirty="0" err="1" smtClean="0"/>
              <a:t>st</a:t>
            </a:r>
            <a:r>
              <a:rPr lang="en-US" altLang="zh-CN" sz="2000" dirty="0" smtClean="0"/>
              <a:t>[j]-'A']++;</a:t>
            </a:r>
          </a:p>
          <a:p>
            <a:r>
              <a:rPr lang="en-US" altLang="zh-CN" sz="2000" dirty="0" smtClean="0"/>
              <a:t>		}				</a:t>
            </a:r>
          </a:p>
          <a:p>
            <a:r>
              <a:rPr lang="en-US" altLang="zh-CN" sz="2000" dirty="0" smtClean="0"/>
              <a:t>	}</a:t>
            </a:r>
          </a:p>
          <a:p>
            <a:r>
              <a:rPr lang="en-US" altLang="zh-CN" sz="2000" dirty="0" smtClean="0"/>
              <a:t>	for(</a:t>
            </a:r>
            <a:r>
              <a:rPr lang="en-US" altLang="zh-CN" sz="2000" dirty="0" err="1" smtClean="0"/>
              <a:t>i</a:t>
            </a:r>
            <a:r>
              <a:rPr lang="en-US" altLang="zh-CN" sz="2000" dirty="0" smtClean="0"/>
              <a:t>=0;i&lt;26;i++)	{</a:t>
            </a:r>
          </a:p>
          <a:p>
            <a:r>
              <a:rPr lang="en-US" altLang="zh-CN" sz="2000" dirty="0" smtClean="0"/>
              <a:t>		if(num[</a:t>
            </a:r>
            <a:r>
              <a:rPr lang="en-US" altLang="zh-CN" sz="2000" dirty="0" err="1" smtClean="0"/>
              <a:t>i</a:t>
            </a:r>
            <a:r>
              <a:rPr lang="en-US" altLang="zh-CN" sz="2000" dirty="0" smtClean="0"/>
              <a:t>]&gt;max)</a:t>
            </a:r>
          </a:p>
          <a:p>
            <a:r>
              <a:rPr lang="en-US" altLang="zh-CN" sz="2000" dirty="0" smtClean="0"/>
              <a:t>			max=num[</a:t>
            </a:r>
            <a:r>
              <a:rPr lang="en-US" altLang="zh-CN" sz="2000" dirty="0" err="1" smtClean="0"/>
              <a:t>i</a:t>
            </a:r>
            <a:r>
              <a:rPr lang="en-US" altLang="zh-CN" sz="2000" dirty="0" smtClean="0"/>
              <a:t>];</a:t>
            </a:r>
          </a:p>
          <a:p>
            <a:r>
              <a:rPr lang="en-US" altLang="zh-CN" sz="2000" dirty="0" smtClean="0"/>
              <a:t>	}	</a:t>
            </a:r>
            <a:endParaRPr lang="zh-CN" altLang="en-US" sz="2000" dirty="0"/>
          </a:p>
        </p:txBody>
      </p:sp>
    </p:spTree>
    <p:extLst>
      <p:ext uri="{BB962C8B-B14F-4D97-AF65-F5344CB8AC3E}">
        <p14:creationId xmlns="" xmlns:p14="http://schemas.microsoft.com/office/powerpoint/2010/main" val="845459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188640"/>
            <a:ext cx="6912768" cy="5940088"/>
          </a:xfrm>
          <a:prstGeom prst="rect">
            <a:avLst/>
          </a:prstGeom>
        </p:spPr>
        <p:txBody>
          <a:bodyPr wrap="square">
            <a:spAutoFit/>
          </a:bodyPr>
          <a:lstStyle/>
          <a:p>
            <a:r>
              <a:rPr lang="en-US" altLang="zh-CN" sz="2000" dirty="0" smtClean="0"/>
              <a:t>	for(</a:t>
            </a:r>
            <a:r>
              <a:rPr lang="en-US" altLang="zh-CN" sz="2000" dirty="0" err="1" smtClean="0"/>
              <a:t>i</a:t>
            </a:r>
            <a:r>
              <a:rPr lang="en-US" altLang="zh-CN" sz="2000" dirty="0" smtClean="0"/>
              <a:t>=0;i&lt;</a:t>
            </a:r>
            <a:r>
              <a:rPr lang="en-US" altLang="zh-CN" sz="2000" dirty="0" err="1" smtClean="0"/>
              <a:t>max;i</a:t>
            </a:r>
            <a:r>
              <a:rPr lang="en-US" altLang="zh-CN" sz="2000" dirty="0" smtClean="0"/>
              <a:t>++)	{</a:t>
            </a:r>
          </a:p>
          <a:p>
            <a:r>
              <a:rPr lang="en-US" altLang="zh-CN" sz="2000" dirty="0" smtClean="0"/>
              <a:t>		for(j=0;j&lt;26;j++)		{</a:t>
            </a:r>
          </a:p>
          <a:p>
            <a:r>
              <a:rPr lang="en-US" altLang="zh-CN" sz="2000" dirty="0" smtClean="0"/>
              <a:t>			if(j&lt;25)</a:t>
            </a:r>
          </a:p>
          <a:p>
            <a:r>
              <a:rPr lang="en-US" altLang="zh-CN" sz="2000" dirty="0" smtClean="0"/>
              <a:t>			{</a:t>
            </a:r>
          </a:p>
          <a:p>
            <a:r>
              <a:rPr lang="en-US" altLang="zh-CN" sz="2000" dirty="0" smtClean="0"/>
              <a:t>				if(num[j]+</a:t>
            </a:r>
            <a:r>
              <a:rPr lang="en-US" altLang="zh-CN" sz="2000" dirty="0" err="1" smtClean="0"/>
              <a:t>i</a:t>
            </a:r>
            <a:r>
              <a:rPr lang="en-US" altLang="zh-CN" sz="2000" dirty="0" smtClean="0"/>
              <a:t>&gt;=max)</a:t>
            </a:r>
          </a:p>
          <a:p>
            <a:r>
              <a:rPr lang="en-US" altLang="zh-CN" sz="2000" dirty="0" smtClean="0"/>
              <a:t>					</a:t>
            </a:r>
            <a:r>
              <a:rPr lang="en-US" altLang="zh-CN" sz="2000" dirty="0" err="1" smtClean="0"/>
              <a:t>printf</a:t>
            </a:r>
            <a:r>
              <a:rPr lang="en-US" altLang="zh-CN" sz="2000" dirty="0" smtClean="0"/>
              <a:t>("* ");</a:t>
            </a:r>
          </a:p>
          <a:p>
            <a:r>
              <a:rPr lang="en-US" altLang="zh-CN" sz="2000" dirty="0" smtClean="0"/>
              <a:t>				else </a:t>
            </a:r>
          </a:p>
          <a:p>
            <a:r>
              <a:rPr lang="en-US" altLang="zh-CN" sz="2000" dirty="0" smtClean="0"/>
              <a:t>					</a:t>
            </a:r>
            <a:r>
              <a:rPr lang="en-US" altLang="zh-CN" sz="2000" dirty="0" err="1" smtClean="0"/>
              <a:t>printf</a:t>
            </a:r>
            <a:r>
              <a:rPr lang="en-US" altLang="zh-CN" sz="2000" dirty="0" smtClean="0"/>
              <a:t>("  ");</a:t>
            </a:r>
          </a:p>
          <a:p>
            <a:r>
              <a:rPr lang="en-US" altLang="zh-CN" sz="2000" dirty="0" smtClean="0"/>
              <a:t>			}</a:t>
            </a:r>
          </a:p>
          <a:p>
            <a:r>
              <a:rPr lang="en-US" altLang="zh-CN" sz="2000" dirty="0" smtClean="0"/>
              <a:t>			else</a:t>
            </a:r>
          </a:p>
          <a:p>
            <a:r>
              <a:rPr lang="en-US" altLang="zh-CN" sz="2000" dirty="0" smtClean="0"/>
              <a:t>			{</a:t>
            </a:r>
          </a:p>
          <a:p>
            <a:r>
              <a:rPr lang="en-US" altLang="zh-CN" sz="2000" dirty="0" smtClean="0"/>
              <a:t>				if(num[j]+</a:t>
            </a:r>
            <a:r>
              <a:rPr lang="en-US" altLang="zh-CN" sz="2000" dirty="0" err="1" smtClean="0"/>
              <a:t>i</a:t>
            </a:r>
            <a:r>
              <a:rPr lang="en-US" altLang="zh-CN" sz="2000" dirty="0" smtClean="0"/>
              <a:t>&gt;=max)</a:t>
            </a:r>
          </a:p>
          <a:p>
            <a:r>
              <a:rPr lang="en-US" altLang="zh-CN" sz="2000" dirty="0" smtClean="0"/>
              <a:t>					</a:t>
            </a:r>
            <a:r>
              <a:rPr lang="en-US" altLang="zh-CN" sz="2000" dirty="0" err="1" smtClean="0"/>
              <a:t>printf</a:t>
            </a:r>
            <a:r>
              <a:rPr lang="en-US" altLang="zh-CN" sz="2000" dirty="0" smtClean="0"/>
              <a:t>("*");</a:t>
            </a:r>
          </a:p>
          <a:p>
            <a:r>
              <a:rPr lang="en-US" altLang="zh-CN" sz="2000" dirty="0" smtClean="0"/>
              <a:t>				else </a:t>
            </a:r>
          </a:p>
          <a:p>
            <a:r>
              <a:rPr lang="en-US" altLang="zh-CN" sz="2000" dirty="0" smtClean="0"/>
              <a:t>					</a:t>
            </a:r>
            <a:r>
              <a:rPr lang="en-US" altLang="zh-CN" sz="2000" dirty="0" err="1" smtClean="0"/>
              <a:t>printf</a:t>
            </a:r>
            <a:r>
              <a:rPr lang="en-US" altLang="zh-CN" sz="2000" dirty="0" smtClean="0"/>
              <a:t>(" ");</a:t>
            </a:r>
          </a:p>
          <a:p>
            <a:r>
              <a:rPr lang="en-US" altLang="zh-CN" sz="2000" dirty="0" smtClean="0"/>
              <a:t>			}</a:t>
            </a:r>
          </a:p>
          <a:p>
            <a:r>
              <a:rPr lang="en-US" altLang="zh-CN" sz="2000" dirty="0" smtClean="0"/>
              <a:t>		}</a:t>
            </a:r>
          </a:p>
          <a:p>
            <a:r>
              <a:rPr lang="en-US" altLang="zh-CN" sz="2000" dirty="0" smtClean="0"/>
              <a:t>		</a:t>
            </a:r>
            <a:r>
              <a:rPr lang="en-US" altLang="zh-CN" sz="2000" dirty="0" err="1" smtClean="0"/>
              <a:t>printf</a:t>
            </a:r>
            <a:r>
              <a:rPr lang="en-US" altLang="zh-CN" sz="2000" dirty="0" smtClean="0"/>
              <a:t>("\n");</a:t>
            </a:r>
          </a:p>
          <a:p>
            <a:r>
              <a:rPr lang="en-US" altLang="zh-CN" sz="2000" dirty="0" smtClean="0"/>
              <a:t>	}	</a:t>
            </a:r>
            <a:endParaRPr lang="zh-CN" altLang="en-US" sz="2000" dirty="0"/>
          </a:p>
        </p:txBody>
      </p:sp>
    </p:spTree>
    <p:extLst>
      <p:ext uri="{BB962C8B-B14F-4D97-AF65-F5344CB8AC3E}">
        <p14:creationId xmlns="" xmlns:p14="http://schemas.microsoft.com/office/powerpoint/2010/main" val="845459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3688" y="836712"/>
            <a:ext cx="6120680" cy="3785652"/>
          </a:xfrm>
          <a:prstGeom prst="rect">
            <a:avLst/>
          </a:prstGeom>
        </p:spPr>
        <p:txBody>
          <a:bodyPr wrap="square">
            <a:spAutoFit/>
          </a:bodyPr>
          <a:lstStyle/>
          <a:p>
            <a:r>
              <a:rPr lang="en-US" altLang="zh-CN" sz="2400" dirty="0" smtClean="0"/>
              <a:t>for(</a:t>
            </a:r>
            <a:r>
              <a:rPr lang="en-US" altLang="zh-CN" sz="2400" dirty="0" err="1" smtClean="0"/>
              <a:t>i</a:t>
            </a:r>
            <a:r>
              <a:rPr lang="en-US" altLang="zh-CN" sz="2400" dirty="0" smtClean="0"/>
              <a:t>=0;i&lt;26;i++)</a:t>
            </a:r>
          </a:p>
          <a:p>
            <a:r>
              <a:rPr lang="en-US" altLang="zh-CN" sz="2400" dirty="0" smtClean="0"/>
              <a:t>	{</a:t>
            </a:r>
          </a:p>
          <a:p>
            <a:r>
              <a:rPr lang="en-US" altLang="zh-CN" sz="2400" dirty="0" smtClean="0"/>
              <a:t>		if(</a:t>
            </a:r>
            <a:r>
              <a:rPr lang="en-US" altLang="zh-CN" sz="2400" dirty="0" err="1" smtClean="0"/>
              <a:t>i</a:t>
            </a:r>
            <a:r>
              <a:rPr lang="en-US" altLang="zh-CN" sz="2400" dirty="0" smtClean="0"/>
              <a:t>&lt;25)</a:t>
            </a:r>
          </a:p>
          <a:p>
            <a:r>
              <a:rPr lang="en-US" altLang="zh-CN" sz="2400" dirty="0" smtClean="0"/>
              <a:t>			</a:t>
            </a:r>
            <a:r>
              <a:rPr lang="en-US" altLang="zh-CN" sz="2400" dirty="0" err="1" smtClean="0"/>
              <a:t>printf</a:t>
            </a:r>
            <a:r>
              <a:rPr lang="en-US" altLang="zh-CN" sz="2400" dirty="0" smtClean="0"/>
              <a:t>("%c ",</a:t>
            </a:r>
            <a:r>
              <a:rPr lang="en-US" altLang="zh-CN" sz="2400" dirty="0" err="1" smtClean="0"/>
              <a:t>i+'A</a:t>
            </a:r>
            <a:r>
              <a:rPr lang="en-US" altLang="zh-CN" sz="2400" dirty="0" smtClean="0"/>
              <a:t>');</a:t>
            </a:r>
          </a:p>
          <a:p>
            <a:r>
              <a:rPr lang="en-US" altLang="zh-CN" sz="2400" dirty="0" smtClean="0"/>
              <a:t>		else</a:t>
            </a:r>
          </a:p>
          <a:p>
            <a:r>
              <a:rPr lang="en-US" altLang="zh-CN" sz="2400" dirty="0" smtClean="0"/>
              <a:t>			</a:t>
            </a:r>
            <a:r>
              <a:rPr lang="en-US" altLang="zh-CN" sz="2400" dirty="0" err="1" smtClean="0"/>
              <a:t>printf</a:t>
            </a:r>
            <a:r>
              <a:rPr lang="en-US" altLang="zh-CN" sz="2400" dirty="0" smtClean="0"/>
              <a:t>("Z\n");</a:t>
            </a:r>
          </a:p>
          <a:p>
            <a:r>
              <a:rPr lang="en-US" altLang="zh-CN" sz="2400" dirty="0" smtClean="0"/>
              <a:t>	}</a:t>
            </a:r>
          </a:p>
          <a:p>
            <a:endParaRPr lang="en-US" altLang="zh-CN" sz="2400" dirty="0" smtClean="0"/>
          </a:p>
          <a:p>
            <a:r>
              <a:rPr lang="en-US" altLang="zh-CN" sz="2400" dirty="0" smtClean="0"/>
              <a:t>	return 0;</a:t>
            </a:r>
          </a:p>
          <a:p>
            <a:r>
              <a:rPr lang="en-US" altLang="zh-CN" sz="2400" dirty="0" smtClean="0"/>
              <a:t>} </a:t>
            </a:r>
            <a:endParaRPr lang="zh-CN" altLang="en-US" sz="2400"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1194:</a:t>
            </a:r>
            <a:r>
              <a:rPr lang="zh-CN" altLang="en-US" b="1" dirty="0" smtClean="0"/>
              <a:t>出书最多</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77500" lnSpcReduction="20000"/>
          </a:bodyPr>
          <a:lstStyle/>
          <a:p>
            <a:r>
              <a:rPr lang="zh-CN" altLang="en-US" dirty="0" smtClean="0"/>
              <a:t>假定图书馆新进了</a:t>
            </a:r>
            <a:r>
              <a:rPr lang="en-US" altLang="zh-CN" dirty="0" smtClean="0"/>
              <a:t>m</a:t>
            </a:r>
            <a:r>
              <a:rPr lang="zh-CN" altLang="en-US" dirty="0" smtClean="0"/>
              <a:t>（</a:t>
            </a:r>
            <a:r>
              <a:rPr lang="en-US" altLang="zh-CN" dirty="0" smtClean="0"/>
              <a:t>10 ≤ m ≤ 999</a:t>
            </a:r>
            <a:r>
              <a:rPr lang="zh-CN" altLang="en-US" dirty="0" smtClean="0"/>
              <a:t>）本图书，它们都是由</a:t>
            </a:r>
            <a:r>
              <a:rPr lang="en-US" altLang="zh-CN" dirty="0" smtClean="0"/>
              <a:t>n</a:t>
            </a:r>
            <a:r>
              <a:rPr lang="zh-CN" altLang="en-US" dirty="0" smtClean="0"/>
              <a:t>（</a:t>
            </a:r>
            <a:r>
              <a:rPr lang="en-US" altLang="zh-CN" dirty="0" smtClean="0"/>
              <a:t>2 ≤ n ≤ 26</a:t>
            </a:r>
            <a:r>
              <a:rPr lang="zh-CN" altLang="en-US" dirty="0" smtClean="0"/>
              <a:t>）个作者独立或相互合作编著的。假设</a:t>
            </a:r>
            <a:r>
              <a:rPr lang="en-US" altLang="zh-CN" dirty="0" smtClean="0"/>
              <a:t>m</a:t>
            </a:r>
            <a:r>
              <a:rPr lang="zh-CN" altLang="en-US" dirty="0" smtClean="0"/>
              <a:t>本图书编号为整数（</a:t>
            </a:r>
            <a:r>
              <a:rPr lang="en-US" altLang="zh-CN" dirty="0" smtClean="0"/>
              <a:t>1</a:t>
            </a:r>
            <a:r>
              <a:rPr lang="zh-CN" altLang="en-US" dirty="0" smtClean="0"/>
              <a:t>到</a:t>
            </a:r>
            <a:r>
              <a:rPr lang="en-US" altLang="zh-CN" dirty="0" smtClean="0"/>
              <a:t>999</a:t>
            </a:r>
            <a:r>
              <a:rPr lang="zh-CN" altLang="en-US" dirty="0" smtClean="0"/>
              <a:t>），作者的姓名为字母（</a:t>
            </a:r>
            <a:r>
              <a:rPr lang="en-US" altLang="zh-CN" dirty="0" smtClean="0"/>
              <a:t>'A'</a:t>
            </a:r>
            <a:r>
              <a:rPr lang="zh-CN" altLang="en-US" dirty="0" smtClean="0"/>
              <a:t>到</a:t>
            </a:r>
            <a:r>
              <a:rPr lang="en-US" altLang="zh-CN" dirty="0" smtClean="0"/>
              <a:t>'Z'</a:t>
            </a:r>
            <a:r>
              <a:rPr lang="zh-CN" altLang="en-US" dirty="0" smtClean="0"/>
              <a:t>），请根据图书作者列表找出参与编著图书最多的作者和他的图书列表。</a:t>
            </a:r>
          </a:p>
          <a:p>
            <a:r>
              <a:rPr lang="zh-CN" altLang="en-US" b="1" dirty="0" smtClean="0"/>
              <a:t>输入：</a:t>
            </a:r>
            <a:r>
              <a:rPr lang="zh-CN" altLang="en-US" dirty="0" smtClean="0"/>
              <a:t>第一行为所进图书数量</a:t>
            </a:r>
            <a:r>
              <a:rPr lang="en-US" altLang="zh-CN" dirty="0" smtClean="0"/>
              <a:t>m</a:t>
            </a:r>
            <a:r>
              <a:rPr lang="zh-CN" altLang="en-US" dirty="0" smtClean="0"/>
              <a:t>，其余</a:t>
            </a:r>
            <a:r>
              <a:rPr lang="en-US" altLang="zh-CN" dirty="0" smtClean="0"/>
              <a:t>m</a:t>
            </a:r>
            <a:r>
              <a:rPr lang="zh-CN" altLang="en-US" dirty="0" smtClean="0"/>
              <a:t>行，每行是一本图书的信息，其中第一个整数为图书编号，接着一个空格之后是一个由大写英文字母组成的没有重复字符的字符串，每个字母代表一个作者。输入数据保证仅有一个作者出书最多。</a:t>
            </a:r>
          </a:p>
          <a:p>
            <a:r>
              <a:rPr lang="zh-CN" altLang="en-US" b="1" dirty="0" smtClean="0"/>
              <a:t>输出：</a:t>
            </a:r>
            <a:r>
              <a:rPr lang="zh-CN" altLang="en-US" dirty="0" smtClean="0"/>
              <a:t>输出有多行： </a:t>
            </a:r>
            <a:br>
              <a:rPr lang="zh-CN" altLang="en-US" dirty="0" smtClean="0"/>
            </a:br>
            <a:r>
              <a:rPr lang="zh-CN" altLang="en-US" dirty="0" smtClean="0"/>
              <a:t>第一行为出书最多的作者字母； </a:t>
            </a:r>
            <a:br>
              <a:rPr lang="zh-CN" altLang="en-US" dirty="0" smtClean="0"/>
            </a:br>
            <a:r>
              <a:rPr lang="zh-CN" altLang="en-US" dirty="0" smtClean="0"/>
              <a:t>第二行为作者出书的数量； </a:t>
            </a:r>
            <a:br>
              <a:rPr lang="zh-CN" altLang="en-US" dirty="0" smtClean="0"/>
            </a:br>
            <a:r>
              <a:rPr lang="zh-CN" altLang="en-US" dirty="0" smtClean="0"/>
              <a:t>其余各行为作者参与编著的图书编号（按输入顺序输出）。</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700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cstring</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using namespace std;</a:t>
            </a:r>
          </a:p>
          <a:p>
            <a:pPr marL="82296" indent="0">
              <a:buNone/>
            </a:pPr>
            <a:r>
              <a:rPr lang="en-US" altLang="zh-CN" dirty="0" err="1" smtClean="0">
                <a:latin typeface="+mn-ea"/>
              </a:rPr>
              <a:t>int</a:t>
            </a:r>
            <a:r>
              <a:rPr lang="en-US" altLang="zh-CN" dirty="0" smtClean="0">
                <a:latin typeface="+mn-ea"/>
              </a:rPr>
              <a:t> </a:t>
            </a:r>
            <a:r>
              <a:rPr lang="en-US" altLang="zh-CN" dirty="0" err="1" smtClean="0">
                <a:latin typeface="+mn-ea"/>
              </a:rPr>
              <a:t>cnt</a:t>
            </a:r>
            <a:r>
              <a:rPr lang="en-US" altLang="zh-CN" dirty="0" smtClean="0">
                <a:latin typeface="+mn-ea"/>
              </a:rPr>
              <a:t>[26];</a:t>
            </a:r>
          </a:p>
          <a:p>
            <a:pPr marL="82296" indent="0">
              <a:buNone/>
            </a:pPr>
            <a:r>
              <a:rPr lang="en-US" altLang="zh-CN" dirty="0" err="1" smtClean="0">
                <a:latin typeface="+mn-ea"/>
              </a:rPr>
              <a:t>int</a:t>
            </a:r>
            <a:r>
              <a:rPr lang="en-US" altLang="zh-CN" dirty="0" smtClean="0">
                <a:latin typeface="+mn-ea"/>
              </a:rPr>
              <a:t> num[26][1000];</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m,n,i,t,p</a:t>
            </a:r>
            <a:r>
              <a:rPr lang="en-US" altLang="zh-CN" dirty="0" smtClean="0">
                <a:latin typeface="+mn-ea"/>
              </a:rPr>
              <a:t>=0;</a:t>
            </a:r>
          </a:p>
          <a:p>
            <a:pPr marL="82296" indent="0">
              <a:buNone/>
            </a:pPr>
            <a:r>
              <a:rPr lang="en-US" altLang="zh-CN" dirty="0" smtClean="0">
                <a:latin typeface="+mn-ea"/>
              </a:rPr>
              <a:t>	char </a:t>
            </a:r>
            <a:r>
              <a:rPr lang="en-US" altLang="zh-CN" dirty="0" err="1" smtClean="0">
                <a:latin typeface="+mn-ea"/>
              </a:rPr>
              <a:t>st</a:t>
            </a:r>
            <a:r>
              <a:rPr lang="en-US" altLang="zh-CN" dirty="0" smtClean="0">
                <a:latin typeface="+mn-ea"/>
              </a:rPr>
              <a:t>[1000];</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&gt;&gt;m;</a:t>
            </a:r>
          </a:p>
          <a:p>
            <a:pPr marL="82296" indent="0">
              <a:buNone/>
            </a:pPr>
            <a:r>
              <a:rPr lang="en-US" altLang="zh-CN" dirty="0" smtClean="0">
                <a:latin typeface="+mn-ea"/>
              </a:rPr>
              <a:t>	while(m--)	{</a:t>
            </a:r>
          </a:p>
          <a:p>
            <a:pPr marL="82296" indent="0">
              <a:buNone/>
            </a:pPr>
            <a:r>
              <a:rPr lang="en-US" altLang="zh-CN" dirty="0" smtClean="0">
                <a:latin typeface="+mn-ea"/>
              </a:rPr>
              <a:t>		</a:t>
            </a:r>
            <a:r>
              <a:rPr lang="en-US" altLang="zh-CN" dirty="0" err="1" smtClean="0">
                <a:latin typeface="+mn-ea"/>
              </a:rPr>
              <a:t>scanf</a:t>
            </a:r>
            <a:r>
              <a:rPr lang="en-US" altLang="zh-CN" dirty="0" smtClean="0">
                <a:latin typeface="+mn-ea"/>
              </a:rPr>
              <a:t>("%d %</a:t>
            </a:r>
            <a:r>
              <a:rPr lang="en-US" altLang="zh-CN" dirty="0" err="1" smtClean="0">
                <a:latin typeface="+mn-ea"/>
              </a:rPr>
              <a:t>s",&amp;n,st</a:t>
            </a:r>
            <a:r>
              <a:rPr lang="en-US" altLang="zh-CN" dirty="0" smtClean="0">
                <a:latin typeface="+mn-ea"/>
              </a:rPr>
              <a:t>);</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=0;st[</a:t>
            </a:r>
            <a:r>
              <a:rPr lang="en-US" altLang="zh-CN" dirty="0" err="1" smtClean="0">
                <a:latin typeface="+mn-ea"/>
              </a:rPr>
              <a:t>i</a:t>
            </a:r>
            <a:r>
              <a:rPr lang="en-US" altLang="zh-CN" dirty="0" smtClean="0">
                <a:latin typeface="+mn-ea"/>
              </a:rPr>
              <a:t>]!='\0';i++)	{</a:t>
            </a:r>
          </a:p>
          <a:p>
            <a:pPr marL="82296" indent="0">
              <a:buNone/>
            </a:pPr>
            <a:r>
              <a:rPr lang="en-US" altLang="zh-CN" dirty="0" smtClean="0">
                <a:latin typeface="+mn-ea"/>
              </a:rPr>
              <a:t>			if(</a:t>
            </a:r>
            <a:r>
              <a:rPr lang="en-US" altLang="zh-CN" dirty="0" err="1" smtClean="0">
                <a:latin typeface="+mn-ea"/>
              </a:rPr>
              <a:t>st</a:t>
            </a:r>
            <a:r>
              <a:rPr lang="en-US" altLang="zh-CN" dirty="0" smtClean="0">
                <a:latin typeface="+mn-ea"/>
              </a:rPr>
              <a:t>[</a:t>
            </a:r>
            <a:r>
              <a:rPr lang="en-US" altLang="zh-CN" dirty="0" err="1" smtClean="0">
                <a:latin typeface="+mn-ea"/>
              </a:rPr>
              <a:t>i</a:t>
            </a:r>
            <a:r>
              <a:rPr lang="en-US" altLang="zh-CN" dirty="0" smtClean="0">
                <a:latin typeface="+mn-ea"/>
              </a:rPr>
              <a:t>]&gt;='A' &amp;&amp; </a:t>
            </a:r>
            <a:r>
              <a:rPr lang="en-US" altLang="zh-CN" dirty="0" err="1" smtClean="0">
                <a:latin typeface="+mn-ea"/>
              </a:rPr>
              <a:t>st</a:t>
            </a:r>
            <a:r>
              <a:rPr lang="en-US" altLang="zh-CN" dirty="0" smtClean="0">
                <a:latin typeface="+mn-ea"/>
              </a:rPr>
              <a:t>[</a:t>
            </a:r>
            <a:r>
              <a:rPr lang="en-US" altLang="zh-CN" dirty="0" err="1" smtClean="0">
                <a:latin typeface="+mn-ea"/>
              </a:rPr>
              <a:t>i</a:t>
            </a:r>
            <a:r>
              <a:rPr lang="en-US" altLang="zh-CN" dirty="0" smtClean="0">
                <a:latin typeface="+mn-ea"/>
              </a:rPr>
              <a:t>]&lt;=</a:t>
            </a:r>
            <a:r>
              <a:rPr lang="en-US" altLang="zh-CN" dirty="0" smtClean="0">
                <a:latin typeface="+mn-ea"/>
              </a:rPr>
              <a:t>'Z' </a:t>
            </a:r>
            <a:r>
              <a:rPr lang="en-US" altLang="zh-CN" dirty="0" smtClean="0">
                <a:latin typeface="+mn-ea"/>
              </a:rPr>
              <a:t>)</a:t>
            </a:r>
            <a:r>
              <a:rPr lang="en-US" altLang="zh-CN" dirty="0" smtClean="0">
                <a:latin typeface="+mn-ea"/>
              </a:rPr>
              <a:t>	{</a:t>
            </a:r>
          </a:p>
          <a:p>
            <a:pPr marL="82296" indent="0">
              <a:buNone/>
            </a:pPr>
            <a:r>
              <a:rPr lang="en-US" altLang="zh-CN" dirty="0" smtClean="0">
                <a:latin typeface="+mn-ea"/>
              </a:rPr>
              <a:t>				t=</a:t>
            </a:r>
            <a:r>
              <a:rPr lang="en-US" altLang="zh-CN" dirty="0" err="1" smtClean="0">
                <a:latin typeface="+mn-ea"/>
              </a:rPr>
              <a:t>st</a:t>
            </a:r>
            <a:r>
              <a:rPr lang="en-US" altLang="zh-CN" dirty="0" smtClean="0">
                <a:latin typeface="+mn-ea"/>
              </a:rPr>
              <a:t>[</a:t>
            </a:r>
            <a:r>
              <a:rPr lang="en-US" altLang="zh-CN" dirty="0" err="1" smtClean="0">
                <a:latin typeface="+mn-ea"/>
              </a:rPr>
              <a:t>i</a:t>
            </a:r>
            <a:r>
              <a:rPr lang="en-US" altLang="zh-CN" dirty="0" smtClean="0">
                <a:latin typeface="+mn-ea"/>
              </a:rPr>
              <a:t>]-'A';</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[t]++;</a:t>
            </a:r>
          </a:p>
          <a:p>
            <a:pPr marL="82296" indent="0">
              <a:buNone/>
            </a:pPr>
            <a:r>
              <a:rPr lang="en-US" altLang="zh-CN" dirty="0" smtClean="0">
                <a:latin typeface="+mn-ea"/>
              </a:rPr>
              <a:t>				num[t][</a:t>
            </a:r>
            <a:r>
              <a:rPr lang="en-US" altLang="zh-CN" dirty="0" err="1" smtClean="0">
                <a:latin typeface="+mn-ea"/>
              </a:rPr>
              <a:t>cnt</a:t>
            </a:r>
            <a:r>
              <a:rPr lang="en-US" altLang="zh-CN" dirty="0" smtClean="0">
                <a:latin typeface="+mn-ea"/>
              </a:rPr>
              <a:t>[t]-1]=n;</a:t>
            </a:r>
          </a:p>
          <a:p>
            <a:pPr marL="82296" indent="0">
              <a:buNone/>
            </a:pPr>
            <a:r>
              <a:rPr lang="en-US" altLang="zh-CN" dirty="0" smtClean="0">
                <a:latin typeface="+mn-ea"/>
              </a:rPr>
              <a:t>			}</a:t>
            </a:r>
          </a:p>
          <a:p>
            <a:pPr marL="82296" indent="0">
              <a:buNone/>
            </a:pPr>
            <a:r>
              <a:rPr lang="en-US" altLang="zh-CN" dirty="0" smtClean="0">
                <a:latin typeface="+mn-ea"/>
              </a:rPr>
              <a:t>		}</a:t>
            </a:r>
          </a:p>
          <a:p>
            <a:pPr marL="82296" indent="0">
              <a:buNone/>
            </a:pPr>
            <a:r>
              <a:rPr lang="en-US" altLang="zh-CN" dirty="0" smtClean="0">
                <a:latin typeface="+mn-ea"/>
              </a:rPr>
              <a:t>	}	</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a:bodyPr>
          <a:lstStyle/>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=0;i&lt;26;i++){</a:t>
            </a:r>
          </a:p>
          <a:p>
            <a:pPr marL="82296" indent="0">
              <a:buNone/>
            </a:pPr>
            <a:r>
              <a:rPr lang="en-US" altLang="zh-CN" dirty="0" smtClean="0">
                <a:latin typeface="+mn-ea"/>
              </a:rPr>
              <a:t>		if(</a:t>
            </a:r>
            <a:r>
              <a:rPr lang="en-US" altLang="zh-CN" dirty="0" err="1" smtClean="0">
                <a:latin typeface="+mn-ea"/>
              </a:rPr>
              <a:t>cnt</a:t>
            </a:r>
            <a:r>
              <a:rPr lang="en-US" altLang="zh-CN" dirty="0" smtClean="0">
                <a:latin typeface="+mn-ea"/>
              </a:rPr>
              <a:t>[</a:t>
            </a:r>
            <a:r>
              <a:rPr lang="en-US" altLang="zh-CN" dirty="0" err="1" smtClean="0">
                <a:latin typeface="+mn-ea"/>
              </a:rPr>
              <a:t>i</a:t>
            </a:r>
            <a:r>
              <a:rPr lang="en-US" altLang="zh-CN" dirty="0" smtClean="0">
                <a:latin typeface="+mn-ea"/>
              </a:rPr>
              <a:t>]&gt;</a:t>
            </a:r>
            <a:r>
              <a:rPr lang="en-US" altLang="zh-CN" dirty="0" err="1" smtClean="0">
                <a:latin typeface="+mn-ea"/>
              </a:rPr>
              <a:t>cnt</a:t>
            </a:r>
            <a:r>
              <a:rPr lang="en-US" altLang="zh-CN" dirty="0" smtClean="0">
                <a:latin typeface="+mn-ea"/>
              </a:rPr>
              <a:t>[p])</a:t>
            </a:r>
          </a:p>
          <a:p>
            <a:pPr marL="82296" indent="0">
              <a:buNone/>
            </a:pPr>
            <a:r>
              <a:rPr lang="en-US" altLang="zh-CN" dirty="0" smtClean="0">
                <a:latin typeface="+mn-ea"/>
              </a:rPr>
              <a:t>		      p=</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("%c\</a:t>
            </a:r>
            <a:r>
              <a:rPr lang="en-US" altLang="zh-CN" dirty="0" err="1" smtClean="0">
                <a:latin typeface="+mn-ea"/>
              </a:rPr>
              <a:t>n",p+'A</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a:t>
            </a:r>
            <a:r>
              <a:rPr lang="en-US" altLang="zh-CN" dirty="0" err="1" smtClean="0">
                <a:latin typeface="+mn-ea"/>
              </a:rPr>
              <a:t>cnt</a:t>
            </a:r>
            <a:r>
              <a:rPr lang="en-US" altLang="zh-CN" dirty="0" smtClean="0">
                <a:latin typeface="+mn-ea"/>
              </a:rPr>
              <a:t>[p]&lt;&lt;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=0;i&lt;</a:t>
            </a:r>
            <a:r>
              <a:rPr lang="en-US" altLang="zh-CN" dirty="0" err="1" smtClean="0">
                <a:latin typeface="+mn-ea"/>
              </a:rPr>
              <a:t>cnt</a:t>
            </a:r>
            <a:r>
              <a:rPr lang="en-US" altLang="zh-CN" dirty="0" smtClean="0">
                <a:latin typeface="+mn-ea"/>
              </a:rPr>
              <a:t>[p];</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&lt;&lt;num[p][</a:t>
            </a:r>
            <a:r>
              <a:rPr lang="en-US" altLang="zh-CN" dirty="0" err="1" smtClean="0">
                <a:latin typeface="+mn-ea"/>
              </a:rPr>
              <a:t>i</a:t>
            </a:r>
            <a:r>
              <a:rPr lang="en-US" altLang="zh-CN" dirty="0" smtClean="0">
                <a:latin typeface="+mn-ea"/>
              </a:rPr>
              <a:t>]&lt;&lt;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return 0;</a:t>
            </a:r>
          </a:p>
          <a:p>
            <a:pPr marL="82296" indent="0">
              <a:buNone/>
            </a:pPr>
            <a:r>
              <a:rPr lang="en-US" altLang="zh-CN" dirty="0" smtClean="0">
                <a:latin typeface="+mn-ea"/>
              </a:rPr>
              <a:t>} </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1195:</a:t>
            </a:r>
            <a:r>
              <a:rPr lang="zh-CN" altLang="en-US" b="1" dirty="0" smtClean="0"/>
              <a:t>提取数字串按数值排序</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77500" lnSpcReduction="20000"/>
          </a:bodyPr>
          <a:lstStyle/>
          <a:p>
            <a:r>
              <a:rPr lang="zh-CN" altLang="en-US" dirty="0" smtClean="0"/>
              <a:t>给定一个字符串，请将其中的所有数字串提取，并将每个数字串作为整数看待（假设可以用</a:t>
            </a:r>
            <a:r>
              <a:rPr lang="en-US" altLang="zh-CN" dirty="0" err="1" smtClean="0"/>
              <a:t>int</a:t>
            </a:r>
            <a:r>
              <a:rPr lang="en-US" altLang="zh-CN" dirty="0" smtClean="0"/>
              <a:t> </a:t>
            </a:r>
            <a:r>
              <a:rPr lang="zh-CN" altLang="en-US" dirty="0" smtClean="0"/>
              <a:t>表示），按从小到大顺序输出结果，输出的整数之间以逗号间隔。如果没有数字，则输出</a:t>
            </a:r>
            <a:r>
              <a:rPr lang="en-US" altLang="zh-CN" dirty="0" smtClean="0"/>
              <a:t>0</a:t>
            </a:r>
            <a:r>
              <a:rPr lang="zh-CN" altLang="en-US" dirty="0" smtClean="0"/>
              <a:t>；例如：*</a:t>
            </a:r>
            <a:r>
              <a:rPr lang="en-US" altLang="zh-CN" dirty="0" smtClean="0"/>
              <a:t>1234.345#6781ad9jk81-11101?aght88ir09kp</a:t>
            </a:r>
            <a:r>
              <a:rPr lang="zh-CN" altLang="en-US" dirty="0" smtClean="0"/>
              <a:t>，其中的整数包括：</a:t>
            </a:r>
            <a:r>
              <a:rPr lang="en-US" altLang="zh-CN" dirty="0" smtClean="0"/>
              <a:t>1234</a:t>
            </a:r>
            <a:r>
              <a:rPr lang="zh-CN" altLang="en-US" dirty="0" smtClean="0"/>
              <a:t>，</a:t>
            </a:r>
            <a:r>
              <a:rPr lang="en-US" altLang="zh-CN" dirty="0" smtClean="0"/>
              <a:t>345</a:t>
            </a:r>
            <a:r>
              <a:rPr lang="zh-CN" altLang="en-US" dirty="0" smtClean="0"/>
              <a:t>，</a:t>
            </a:r>
            <a:r>
              <a:rPr lang="en-US" altLang="zh-CN" dirty="0" smtClean="0"/>
              <a:t>6781</a:t>
            </a:r>
            <a:r>
              <a:rPr lang="zh-CN" altLang="en-US" dirty="0" smtClean="0"/>
              <a:t>，</a:t>
            </a:r>
            <a:r>
              <a:rPr lang="en-US" altLang="zh-CN" dirty="0" smtClean="0"/>
              <a:t>9</a:t>
            </a:r>
            <a:r>
              <a:rPr lang="zh-CN" altLang="en-US" dirty="0" smtClean="0"/>
              <a:t>，</a:t>
            </a:r>
            <a:r>
              <a:rPr lang="en-US" altLang="zh-CN" dirty="0" smtClean="0"/>
              <a:t>81</a:t>
            </a:r>
            <a:r>
              <a:rPr lang="zh-CN" altLang="en-US" dirty="0" smtClean="0"/>
              <a:t>，</a:t>
            </a:r>
            <a:r>
              <a:rPr lang="en-US" altLang="zh-CN" dirty="0" smtClean="0"/>
              <a:t>11101</a:t>
            </a:r>
            <a:r>
              <a:rPr lang="zh-CN" altLang="en-US" dirty="0" smtClean="0"/>
              <a:t>，</a:t>
            </a:r>
            <a:r>
              <a:rPr lang="en-US" altLang="zh-CN" dirty="0" smtClean="0"/>
              <a:t>88</a:t>
            </a:r>
            <a:r>
              <a:rPr lang="zh-CN" altLang="en-US" dirty="0" smtClean="0"/>
              <a:t>，</a:t>
            </a:r>
            <a:r>
              <a:rPr lang="en-US" altLang="zh-CN" dirty="0" smtClean="0"/>
              <a:t>9</a:t>
            </a:r>
            <a:r>
              <a:rPr lang="zh-CN" altLang="en-US" dirty="0" smtClean="0"/>
              <a:t>，从小到大排序后，应该输出： </a:t>
            </a:r>
            <a:br>
              <a:rPr lang="zh-CN" altLang="en-US" dirty="0" smtClean="0"/>
            </a:br>
            <a:r>
              <a:rPr lang="en-US" altLang="zh-CN" dirty="0" smtClean="0"/>
              <a:t>9</a:t>
            </a:r>
            <a:r>
              <a:rPr lang="zh-CN" altLang="en-US" dirty="0" smtClean="0"/>
              <a:t>，</a:t>
            </a:r>
            <a:r>
              <a:rPr lang="en-US" altLang="zh-CN" dirty="0" smtClean="0"/>
              <a:t>9</a:t>
            </a:r>
            <a:r>
              <a:rPr lang="zh-CN" altLang="en-US" dirty="0" smtClean="0"/>
              <a:t>，</a:t>
            </a:r>
            <a:r>
              <a:rPr lang="en-US" altLang="zh-CN" dirty="0" smtClean="0"/>
              <a:t>81</a:t>
            </a:r>
            <a:r>
              <a:rPr lang="zh-CN" altLang="en-US" dirty="0" smtClean="0"/>
              <a:t>，</a:t>
            </a:r>
            <a:r>
              <a:rPr lang="en-US" altLang="zh-CN" dirty="0" smtClean="0"/>
              <a:t>88</a:t>
            </a:r>
            <a:r>
              <a:rPr lang="zh-CN" altLang="en-US" dirty="0" smtClean="0"/>
              <a:t>，</a:t>
            </a:r>
            <a:r>
              <a:rPr lang="en-US" altLang="zh-CN" dirty="0" smtClean="0"/>
              <a:t>345</a:t>
            </a:r>
            <a:r>
              <a:rPr lang="zh-CN" altLang="en-US" dirty="0" smtClean="0"/>
              <a:t>，</a:t>
            </a:r>
            <a:r>
              <a:rPr lang="en-US" altLang="zh-CN" dirty="0" smtClean="0"/>
              <a:t>1234</a:t>
            </a:r>
            <a:r>
              <a:rPr lang="zh-CN" altLang="en-US" dirty="0" smtClean="0"/>
              <a:t>，</a:t>
            </a:r>
            <a:r>
              <a:rPr lang="en-US" altLang="zh-CN" dirty="0" smtClean="0"/>
              <a:t>6781</a:t>
            </a:r>
            <a:r>
              <a:rPr lang="zh-CN" altLang="en-US" dirty="0" smtClean="0"/>
              <a:t>，</a:t>
            </a:r>
            <a:r>
              <a:rPr lang="en-US" altLang="zh-CN" dirty="0" smtClean="0"/>
              <a:t>11101 </a:t>
            </a:r>
            <a:endParaRPr lang="zh-CN" altLang="en-US" dirty="0" smtClean="0"/>
          </a:p>
          <a:p>
            <a:r>
              <a:rPr lang="zh-CN" altLang="en-US" b="1" dirty="0" smtClean="0"/>
              <a:t>输入：</a:t>
            </a:r>
            <a:r>
              <a:rPr lang="zh-CN" altLang="en-US" dirty="0" smtClean="0"/>
              <a:t>在一行内输入一串符号，长度不大于</a:t>
            </a:r>
            <a:r>
              <a:rPr lang="en-US" altLang="zh-CN" dirty="0" smtClean="0"/>
              <a:t>300</a:t>
            </a:r>
            <a:r>
              <a:rPr lang="zh-CN" altLang="en-US" dirty="0" smtClean="0"/>
              <a:t>。输入数据保证提取的整数不超过</a:t>
            </a:r>
            <a:r>
              <a:rPr lang="en-US" altLang="zh-CN" dirty="0" smtClean="0"/>
              <a:t>10</a:t>
            </a:r>
            <a:r>
              <a:rPr lang="en-US" altLang="zh-CN" baseline="30000" dirty="0" smtClean="0"/>
              <a:t>9</a:t>
            </a:r>
            <a:r>
              <a:rPr lang="zh-CN" altLang="en-US" dirty="0" smtClean="0"/>
              <a:t>。</a:t>
            </a:r>
          </a:p>
          <a:p>
            <a:r>
              <a:rPr lang="zh-CN" altLang="en-US" b="1" dirty="0" smtClean="0"/>
              <a:t>输出：</a:t>
            </a:r>
            <a:r>
              <a:rPr lang="zh-CN" altLang="en-US" dirty="0" smtClean="0"/>
              <a:t>从小到大排序的整数序列，如果没有数字，则输出</a:t>
            </a:r>
            <a:r>
              <a:rPr lang="en-US" altLang="zh-CN" dirty="0" smtClean="0"/>
              <a:t>0</a:t>
            </a:r>
            <a:r>
              <a:rPr lang="zh-CN" altLang="en-US" dirty="0" smtClean="0"/>
              <a:t>；</a:t>
            </a:r>
          </a:p>
          <a:p>
            <a:r>
              <a:rPr lang="zh-CN" altLang="en-US" b="1" dirty="0" smtClean="0"/>
              <a:t>样例输入</a:t>
            </a:r>
            <a:r>
              <a:rPr lang="zh-CN" altLang="en-US" b="1" dirty="0" smtClean="0"/>
              <a:t>：</a:t>
            </a:r>
            <a:endParaRPr lang="en-US" altLang="zh-CN" b="1" dirty="0" smtClean="0"/>
          </a:p>
          <a:p>
            <a:pPr>
              <a:buNone/>
            </a:pPr>
            <a:r>
              <a:rPr lang="en-US" altLang="zh-CN" b="1" dirty="0" smtClean="0"/>
              <a:t> </a:t>
            </a:r>
            <a:r>
              <a:rPr lang="en-US" altLang="zh-CN" b="1" dirty="0" smtClean="0"/>
              <a:t> </a:t>
            </a:r>
            <a:r>
              <a:rPr lang="zh-CN" altLang="en-US" dirty="0" smtClean="0"/>
              <a:t>*</a:t>
            </a:r>
            <a:r>
              <a:rPr lang="en-US" altLang="zh-CN" dirty="0" smtClean="0"/>
              <a:t>1234.345#6781ad9jk81-11101?aght88ir09kp</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59632" y="260648"/>
            <a:ext cx="6120680" cy="6247864"/>
          </a:xfrm>
          <a:prstGeom prst="rect">
            <a:avLst/>
          </a:prstGeom>
        </p:spPr>
        <p:txBody>
          <a:bodyPr wrap="square">
            <a:spAutoFit/>
          </a:bodyPr>
          <a:lstStyle/>
          <a:p>
            <a:r>
              <a:rPr lang="en-US" altLang="zh-CN" sz="2000" dirty="0" smtClean="0"/>
              <a:t>#include&lt;</a:t>
            </a:r>
            <a:r>
              <a:rPr lang="en-US" altLang="zh-CN" sz="2000" dirty="0" err="1" smtClean="0"/>
              <a:t>iostream</a:t>
            </a:r>
            <a:r>
              <a:rPr lang="en-US" altLang="zh-CN" sz="2000" dirty="0" smtClean="0"/>
              <a:t>&gt;</a:t>
            </a:r>
          </a:p>
          <a:p>
            <a:r>
              <a:rPr lang="en-US" altLang="zh-CN" sz="2000" dirty="0" smtClean="0"/>
              <a:t>using namespace std;</a:t>
            </a:r>
          </a:p>
          <a:p>
            <a:r>
              <a:rPr lang="en-US" altLang="zh-CN" sz="2000" dirty="0" err="1" smtClean="0"/>
              <a:t>struct</a:t>
            </a:r>
            <a:r>
              <a:rPr lang="en-US" altLang="zh-CN" sz="2000" dirty="0" smtClean="0"/>
              <a:t> </a:t>
            </a:r>
            <a:r>
              <a:rPr lang="en-US" altLang="zh-CN" sz="2000" dirty="0" err="1" smtClean="0"/>
              <a:t>stu</a:t>
            </a:r>
            <a:r>
              <a:rPr lang="en-US" altLang="zh-CN" sz="2000" dirty="0" smtClean="0"/>
              <a:t>{</a:t>
            </a:r>
          </a:p>
          <a:p>
            <a:r>
              <a:rPr lang="en-US" altLang="zh-CN" sz="2000" dirty="0" smtClean="0"/>
              <a:t>	</a:t>
            </a:r>
            <a:r>
              <a:rPr lang="en-US" altLang="zh-CN" sz="2000" dirty="0" err="1" smtClean="0"/>
              <a:t>int</a:t>
            </a:r>
            <a:r>
              <a:rPr lang="en-US" altLang="zh-CN" sz="2000" dirty="0" smtClean="0"/>
              <a:t> </a:t>
            </a:r>
            <a:r>
              <a:rPr lang="en-US" altLang="zh-CN" sz="2000" dirty="0" err="1" smtClean="0"/>
              <a:t>yw</a:t>
            </a:r>
            <a:r>
              <a:rPr lang="en-US" altLang="zh-CN" sz="2000" dirty="0" smtClean="0"/>
              <a:t>;</a:t>
            </a:r>
          </a:p>
          <a:p>
            <a:r>
              <a:rPr lang="en-US" altLang="zh-CN" sz="2000" dirty="0" smtClean="0"/>
              <a:t>	</a:t>
            </a:r>
            <a:r>
              <a:rPr lang="en-US" altLang="zh-CN" sz="2000" dirty="0" err="1" smtClean="0"/>
              <a:t>int</a:t>
            </a:r>
            <a:r>
              <a:rPr lang="en-US" altLang="zh-CN" sz="2000" dirty="0" smtClean="0"/>
              <a:t> </a:t>
            </a:r>
            <a:r>
              <a:rPr lang="en-US" altLang="zh-CN" sz="2000" dirty="0" err="1" smtClean="0"/>
              <a:t>sx</a:t>
            </a:r>
            <a:r>
              <a:rPr lang="en-US" altLang="zh-CN" sz="2000" dirty="0" smtClean="0"/>
              <a:t>;</a:t>
            </a:r>
          </a:p>
          <a:p>
            <a:r>
              <a:rPr lang="en-US" altLang="zh-CN" sz="2000" dirty="0" smtClean="0"/>
              <a:t>	</a:t>
            </a:r>
            <a:r>
              <a:rPr lang="en-US" altLang="zh-CN" sz="2000" dirty="0" err="1" smtClean="0"/>
              <a:t>int</a:t>
            </a:r>
            <a:r>
              <a:rPr lang="en-US" altLang="zh-CN" sz="2000" dirty="0" smtClean="0"/>
              <a:t> </a:t>
            </a:r>
            <a:r>
              <a:rPr lang="en-US" altLang="zh-CN" sz="2000" dirty="0" err="1" smtClean="0"/>
              <a:t>yy</a:t>
            </a:r>
            <a:r>
              <a:rPr lang="en-US" altLang="zh-CN" sz="2000" dirty="0" smtClean="0"/>
              <a:t>;	</a:t>
            </a:r>
          </a:p>
          <a:p>
            <a:r>
              <a:rPr lang="en-US" altLang="zh-CN" sz="2000" dirty="0" smtClean="0"/>
              <a:t>};</a:t>
            </a:r>
          </a:p>
          <a:p>
            <a:r>
              <a:rPr lang="en-US" altLang="zh-CN" sz="2000" dirty="0" err="1" smtClean="0"/>
              <a:t>int</a:t>
            </a:r>
            <a:r>
              <a:rPr lang="en-US" altLang="zh-CN" sz="2000" dirty="0" smtClean="0"/>
              <a:t> </a:t>
            </a:r>
            <a:r>
              <a:rPr lang="en-US" altLang="zh-CN" sz="2000" dirty="0" err="1" smtClean="0"/>
              <a:t>bijiao</a:t>
            </a:r>
            <a:r>
              <a:rPr lang="en-US" altLang="zh-CN" sz="2000" dirty="0" smtClean="0"/>
              <a:t>(</a:t>
            </a:r>
            <a:r>
              <a:rPr lang="en-US" altLang="zh-CN" sz="2000" dirty="0" err="1" smtClean="0"/>
              <a:t>stu</a:t>
            </a:r>
            <a:r>
              <a:rPr lang="en-US" altLang="zh-CN" sz="2000" dirty="0" smtClean="0"/>
              <a:t> </a:t>
            </a:r>
            <a:r>
              <a:rPr lang="en-US" altLang="zh-CN" sz="2000" dirty="0" err="1" smtClean="0"/>
              <a:t>a,stu</a:t>
            </a:r>
            <a:r>
              <a:rPr lang="en-US" altLang="zh-CN" sz="2000" dirty="0" smtClean="0"/>
              <a:t> b){</a:t>
            </a:r>
          </a:p>
          <a:p>
            <a:r>
              <a:rPr lang="en-US" altLang="zh-CN" sz="2000" dirty="0" smtClean="0"/>
              <a:t>	if(</a:t>
            </a:r>
            <a:r>
              <a:rPr lang="en-US" altLang="zh-CN" sz="2000" dirty="0" err="1" smtClean="0"/>
              <a:t>a.yw</a:t>
            </a:r>
            <a:r>
              <a:rPr lang="en-US" altLang="zh-CN" sz="2000" dirty="0" smtClean="0"/>
              <a:t>&gt;</a:t>
            </a:r>
            <a:r>
              <a:rPr lang="en-US" altLang="zh-CN" sz="2000" dirty="0" err="1" smtClean="0"/>
              <a:t>b.yw</a:t>
            </a:r>
            <a:r>
              <a:rPr lang="en-US" altLang="zh-CN" sz="2000" dirty="0" smtClean="0"/>
              <a:t>)	return 1;</a:t>
            </a:r>
          </a:p>
          <a:p>
            <a:r>
              <a:rPr lang="en-US" altLang="zh-CN" sz="2000" dirty="0" smtClean="0"/>
              <a:t>	if(</a:t>
            </a:r>
            <a:r>
              <a:rPr lang="en-US" altLang="zh-CN" sz="2000" dirty="0" err="1" smtClean="0"/>
              <a:t>a.yw</a:t>
            </a:r>
            <a:r>
              <a:rPr lang="en-US" altLang="zh-CN" sz="2000" dirty="0" smtClean="0"/>
              <a:t>&lt;</a:t>
            </a:r>
            <a:r>
              <a:rPr lang="en-US" altLang="zh-CN" sz="2000" dirty="0" err="1" smtClean="0"/>
              <a:t>b.yw</a:t>
            </a:r>
            <a:r>
              <a:rPr lang="en-US" altLang="zh-CN" sz="2000" dirty="0" smtClean="0"/>
              <a:t>)	return -1;</a:t>
            </a:r>
          </a:p>
          <a:p>
            <a:r>
              <a:rPr lang="en-US" altLang="zh-CN" sz="2000" dirty="0" smtClean="0"/>
              <a:t>	if(</a:t>
            </a:r>
            <a:r>
              <a:rPr lang="en-US" altLang="zh-CN" sz="2000" dirty="0" err="1" smtClean="0"/>
              <a:t>a.yw</a:t>
            </a:r>
            <a:r>
              <a:rPr lang="en-US" altLang="zh-CN" sz="2000" dirty="0" smtClean="0"/>
              <a:t>==</a:t>
            </a:r>
            <a:r>
              <a:rPr lang="en-US" altLang="zh-CN" sz="2000" dirty="0" err="1" smtClean="0"/>
              <a:t>b.yw</a:t>
            </a:r>
            <a:r>
              <a:rPr lang="en-US" altLang="zh-CN" sz="2000" dirty="0" smtClean="0"/>
              <a:t>)	{</a:t>
            </a:r>
          </a:p>
          <a:p>
            <a:r>
              <a:rPr lang="en-US" altLang="zh-CN" sz="2000" dirty="0" smtClean="0"/>
              <a:t>		if(</a:t>
            </a:r>
            <a:r>
              <a:rPr lang="en-US" altLang="zh-CN" sz="2000" dirty="0" err="1" smtClean="0"/>
              <a:t>a.sx</a:t>
            </a:r>
            <a:r>
              <a:rPr lang="en-US" altLang="zh-CN" sz="2000" dirty="0" smtClean="0"/>
              <a:t>&gt;</a:t>
            </a:r>
            <a:r>
              <a:rPr lang="en-US" altLang="zh-CN" sz="2000" dirty="0" err="1" smtClean="0"/>
              <a:t>b.sx</a:t>
            </a:r>
            <a:r>
              <a:rPr lang="en-US" altLang="zh-CN" sz="2000" dirty="0" smtClean="0"/>
              <a:t>)	return 1;</a:t>
            </a:r>
          </a:p>
          <a:p>
            <a:r>
              <a:rPr lang="en-US" altLang="zh-CN" sz="2000" dirty="0" smtClean="0"/>
              <a:t>		if(</a:t>
            </a:r>
            <a:r>
              <a:rPr lang="en-US" altLang="zh-CN" sz="2000" dirty="0" err="1" smtClean="0"/>
              <a:t>a.sx</a:t>
            </a:r>
            <a:r>
              <a:rPr lang="en-US" altLang="zh-CN" sz="2000" dirty="0" smtClean="0"/>
              <a:t>&lt;</a:t>
            </a:r>
            <a:r>
              <a:rPr lang="en-US" altLang="zh-CN" sz="2000" dirty="0" err="1" smtClean="0"/>
              <a:t>b.sx</a:t>
            </a:r>
            <a:r>
              <a:rPr lang="en-US" altLang="zh-CN" sz="2000" dirty="0" smtClean="0"/>
              <a:t>)	return -1;</a:t>
            </a:r>
          </a:p>
          <a:p>
            <a:r>
              <a:rPr lang="en-US" altLang="zh-CN" sz="2000" dirty="0" smtClean="0"/>
              <a:t>		if(</a:t>
            </a:r>
            <a:r>
              <a:rPr lang="en-US" altLang="zh-CN" sz="2000" dirty="0" err="1" smtClean="0"/>
              <a:t>a.sx</a:t>
            </a:r>
            <a:r>
              <a:rPr lang="en-US" altLang="zh-CN" sz="2000" dirty="0" smtClean="0"/>
              <a:t>==</a:t>
            </a:r>
            <a:r>
              <a:rPr lang="en-US" altLang="zh-CN" sz="2000" dirty="0" err="1" smtClean="0"/>
              <a:t>b.sx</a:t>
            </a:r>
            <a:r>
              <a:rPr lang="en-US" altLang="zh-CN" sz="2000" dirty="0" smtClean="0"/>
              <a:t>)	{</a:t>
            </a:r>
          </a:p>
          <a:p>
            <a:r>
              <a:rPr lang="en-US" altLang="zh-CN" sz="2000" dirty="0" smtClean="0"/>
              <a:t>			if(</a:t>
            </a:r>
            <a:r>
              <a:rPr lang="en-US" altLang="zh-CN" sz="2000" dirty="0" err="1" smtClean="0"/>
              <a:t>a.yy</a:t>
            </a:r>
            <a:r>
              <a:rPr lang="en-US" altLang="zh-CN" sz="2000" dirty="0" smtClean="0"/>
              <a:t>&gt;</a:t>
            </a:r>
            <a:r>
              <a:rPr lang="en-US" altLang="zh-CN" sz="2000" dirty="0" err="1" smtClean="0"/>
              <a:t>b.yy</a:t>
            </a:r>
            <a:r>
              <a:rPr lang="en-US" altLang="zh-CN" sz="2000" dirty="0" smtClean="0"/>
              <a:t>)	return 1;</a:t>
            </a:r>
          </a:p>
          <a:p>
            <a:r>
              <a:rPr lang="en-US" altLang="zh-CN" sz="2000" dirty="0" smtClean="0"/>
              <a:t>			if(</a:t>
            </a:r>
            <a:r>
              <a:rPr lang="en-US" altLang="zh-CN" sz="2000" dirty="0" err="1" smtClean="0"/>
              <a:t>a.yy</a:t>
            </a:r>
            <a:r>
              <a:rPr lang="en-US" altLang="zh-CN" sz="2000" dirty="0" smtClean="0"/>
              <a:t>&lt;</a:t>
            </a:r>
            <a:r>
              <a:rPr lang="en-US" altLang="zh-CN" sz="2000" dirty="0" err="1" smtClean="0"/>
              <a:t>b.yy</a:t>
            </a:r>
            <a:r>
              <a:rPr lang="en-US" altLang="zh-CN" sz="2000" dirty="0" smtClean="0"/>
              <a:t>)	return -1;</a:t>
            </a:r>
          </a:p>
          <a:p>
            <a:r>
              <a:rPr lang="en-US" altLang="zh-CN" sz="2000" dirty="0" smtClean="0"/>
              <a:t>			if(</a:t>
            </a:r>
            <a:r>
              <a:rPr lang="en-US" altLang="zh-CN" sz="2000" dirty="0" err="1" smtClean="0"/>
              <a:t>a.yy</a:t>
            </a:r>
            <a:r>
              <a:rPr lang="en-US" altLang="zh-CN" sz="2000" dirty="0" smtClean="0"/>
              <a:t>==</a:t>
            </a:r>
            <a:r>
              <a:rPr lang="en-US" altLang="zh-CN" sz="2000" dirty="0" err="1" smtClean="0"/>
              <a:t>b.yy</a:t>
            </a:r>
            <a:r>
              <a:rPr lang="en-US" altLang="zh-CN" sz="2000" dirty="0" smtClean="0"/>
              <a:t>)	return 0;</a:t>
            </a:r>
          </a:p>
          <a:p>
            <a:r>
              <a:rPr lang="en-US" altLang="zh-CN" sz="2000" dirty="0" smtClean="0"/>
              <a:t>		}</a:t>
            </a:r>
          </a:p>
          <a:p>
            <a:r>
              <a:rPr lang="en-US" altLang="zh-CN" sz="2000" dirty="0" smtClean="0"/>
              <a:t>	}</a:t>
            </a:r>
          </a:p>
          <a:p>
            <a:r>
              <a:rPr lang="en-US" altLang="zh-CN" sz="2000" dirty="0" smtClean="0"/>
              <a:t>}</a:t>
            </a:r>
          </a:p>
        </p:txBody>
      </p:sp>
    </p:spTree>
    <p:extLst>
      <p:ext uri="{BB962C8B-B14F-4D97-AF65-F5344CB8AC3E}">
        <p14:creationId xmlns="" xmlns:p14="http://schemas.microsoft.com/office/powerpoint/2010/main" val="1963060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700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#include&lt;algorithm&gt;</a:t>
            </a:r>
          </a:p>
          <a:p>
            <a:pPr marL="82296" indent="0">
              <a:buNone/>
            </a:pPr>
            <a:r>
              <a:rPr lang="en-US" altLang="zh-CN" dirty="0" smtClean="0">
                <a:latin typeface="+mn-ea"/>
              </a:rPr>
              <a:t>#include&lt;</a:t>
            </a:r>
            <a:r>
              <a:rPr lang="en-US" altLang="zh-CN" dirty="0" err="1" smtClean="0">
                <a:latin typeface="+mn-ea"/>
              </a:rPr>
              <a:t>cmath</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cstring</a:t>
            </a:r>
            <a:r>
              <a:rPr lang="en-US" altLang="zh-CN" dirty="0" smtClean="0">
                <a:latin typeface="+mn-ea"/>
              </a:rPr>
              <a:t>&gt;</a:t>
            </a:r>
          </a:p>
          <a:p>
            <a:pPr marL="82296" indent="0">
              <a:buNone/>
            </a:pPr>
            <a:r>
              <a:rPr lang="en-US" altLang="zh-CN" dirty="0" smtClean="0">
                <a:latin typeface="+mn-ea"/>
              </a:rPr>
              <a:t>using namespace std;</a:t>
            </a:r>
          </a:p>
          <a:p>
            <a:pPr marL="82296" indent="0">
              <a:buNone/>
            </a:pPr>
            <a:r>
              <a:rPr lang="en-US" altLang="zh-CN" dirty="0" err="1" smtClean="0">
                <a:latin typeface="+mn-ea"/>
              </a:rPr>
              <a:t>int</a:t>
            </a:r>
            <a:r>
              <a:rPr lang="en-US" altLang="zh-CN" dirty="0" smtClean="0">
                <a:latin typeface="+mn-ea"/>
              </a:rPr>
              <a:t> a[310],k=0;</a:t>
            </a:r>
          </a:p>
          <a:p>
            <a:pPr marL="82296" indent="0">
              <a:buNone/>
            </a:pPr>
            <a:r>
              <a:rPr lang="en-US" altLang="zh-CN" dirty="0" err="1" smtClean="0">
                <a:latin typeface="+mn-ea"/>
              </a:rPr>
              <a:t>bool</a:t>
            </a:r>
            <a:r>
              <a:rPr lang="en-US" altLang="zh-CN" dirty="0" smtClean="0">
                <a:latin typeface="+mn-ea"/>
              </a:rPr>
              <a:t> </a:t>
            </a:r>
            <a:r>
              <a:rPr lang="en-US" altLang="zh-CN" dirty="0" err="1" smtClean="0">
                <a:latin typeface="+mn-ea"/>
              </a:rPr>
              <a:t>is_digit</a:t>
            </a:r>
            <a:r>
              <a:rPr lang="en-US" altLang="zh-CN" dirty="0" smtClean="0">
                <a:latin typeface="+mn-ea"/>
              </a:rPr>
              <a:t>(char c){</a:t>
            </a:r>
          </a:p>
          <a:p>
            <a:pPr marL="82296" indent="0">
              <a:buNone/>
            </a:pPr>
            <a:r>
              <a:rPr lang="en-US" altLang="zh-CN" dirty="0" smtClean="0">
                <a:latin typeface="+mn-ea"/>
              </a:rPr>
              <a:t>    return c&gt;='0' &amp;&amp; c&lt;='9';</a:t>
            </a:r>
          </a:p>
          <a:p>
            <a:pPr marL="82296" indent="0">
              <a:buNone/>
            </a:pPr>
            <a:r>
              <a:rPr lang="en-US" altLang="zh-CN" dirty="0" smtClean="0">
                <a:latin typeface="+mn-ea"/>
              </a:rPr>
              <a:t>}</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    char s[310];</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i,l,t</a:t>
            </a:r>
            <a:r>
              <a:rPr lang="en-US" altLang="zh-CN" dirty="0" smtClean="0">
                <a:latin typeface="+mn-ea"/>
              </a:rPr>
              <a:t>=1;</a:t>
            </a:r>
          </a:p>
          <a:p>
            <a:pPr marL="82296" indent="0">
              <a:buNone/>
            </a:pPr>
            <a:r>
              <a:rPr lang="en-US" altLang="zh-CN" dirty="0" smtClean="0">
                <a:latin typeface="+mn-ea"/>
              </a:rPr>
              <a:t>    </a:t>
            </a:r>
            <a:r>
              <a:rPr lang="en-US" altLang="zh-CN" dirty="0" err="1" smtClean="0">
                <a:latin typeface="+mn-ea"/>
              </a:rPr>
              <a:t>bool</a:t>
            </a:r>
            <a:r>
              <a:rPr lang="en-US" altLang="zh-CN" dirty="0" smtClean="0">
                <a:latin typeface="+mn-ea"/>
              </a:rPr>
              <a:t> flag=false;</a:t>
            </a:r>
          </a:p>
          <a:p>
            <a:pPr marL="82296" indent="0">
              <a:buNone/>
            </a:pPr>
            <a:r>
              <a:rPr lang="en-US" altLang="zh-CN" dirty="0" smtClean="0">
                <a:latin typeface="+mn-ea"/>
              </a:rPr>
              <a:t>    gets(s);</a:t>
            </a:r>
          </a:p>
          <a:p>
            <a:pPr marL="82296" indent="0">
              <a:buNone/>
            </a:pPr>
            <a:r>
              <a:rPr lang="en-US" altLang="zh-CN" dirty="0" smtClean="0">
                <a:latin typeface="+mn-ea"/>
              </a:rPr>
              <a:t>    l=</a:t>
            </a:r>
            <a:r>
              <a:rPr lang="en-US" altLang="zh-CN" dirty="0" err="1" smtClean="0">
                <a:latin typeface="+mn-ea"/>
              </a:rPr>
              <a:t>strlen</a:t>
            </a:r>
            <a:r>
              <a:rPr lang="en-US" altLang="zh-CN" dirty="0" smtClean="0">
                <a:latin typeface="+mn-ea"/>
              </a:rPr>
              <a:t>(s);</a:t>
            </a:r>
          </a:p>
          <a:p>
            <a:pPr marL="82296" indent="0">
              <a:buNone/>
            </a:pPr>
            <a:r>
              <a:rPr lang="en-US" altLang="zh-CN" dirty="0" smtClean="0">
                <a:latin typeface="+mn-ea"/>
              </a:rPr>
              <a:t>    if(</a:t>
            </a:r>
            <a:r>
              <a:rPr lang="en-US" altLang="zh-CN" dirty="0" err="1" smtClean="0">
                <a:latin typeface="+mn-ea"/>
              </a:rPr>
              <a:t>is_digit</a:t>
            </a:r>
            <a:r>
              <a:rPr lang="en-US" altLang="zh-CN" dirty="0" smtClean="0">
                <a:latin typeface="+mn-ea"/>
              </a:rPr>
              <a:t>(s[0]))   {</a:t>
            </a:r>
          </a:p>
          <a:p>
            <a:pPr marL="82296" indent="0">
              <a:buNone/>
            </a:pPr>
            <a:r>
              <a:rPr lang="en-US" altLang="zh-CN" dirty="0" smtClean="0">
                <a:latin typeface="+mn-ea"/>
              </a:rPr>
              <a:t>        t=s[0]-'0';</a:t>
            </a:r>
          </a:p>
          <a:p>
            <a:pPr marL="82296" indent="0">
              <a:buNone/>
            </a:pPr>
            <a:r>
              <a:rPr lang="en-US" altLang="zh-CN" dirty="0" smtClean="0">
                <a:latin typeface="+mn-ea"/>
              </a:rPr>
              <a:t>        flag=true;</a:t>
            </a:r>
          </a:p>
          <a:p>
            <a:pPr marL="82296" indent="0">
              <a:buNone/>
            </a:pPr>
            <a:r>
              <a:rPr lang="en-US" altLang="zh-CN" dirty="0" smtClean="0">
                <a:latin typeface="+mn-ea"/>
              </a:rPr>
              <a:t>    }</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92500" lnSpcReduction="20000"/>
          </a:bodyPr>
          <a:lstStyle/>
          <a:p>
            <a:pPr marL="82296" indent="0">
              <a:buNone/>
            </a:pPr>
            <a:r>
              <a:rPr lang="en-US" altLang="zh-CN" dirty="0" smtClean="0">
                <a:latin typeface="+mn-ea"/>
              </a:rPr>
              <a:t>for(</a:t>
            </a:r>
            <a:r>
              <a:rPr lang="en-US" altLang="zh-CN" dirty="0" err="1" smtClean="0">
                <a:latin typeface="+mn-ea"/>
              </a:rPr>
              <a:t>i</a:t>
            </a:r>
            <a:r>
              <a:rPr lang="en-US" altLang="zh-CN" dirty="0" smtClean="0">
                <a:latin typeface="+mn-ea"/>
              </a:rPr>
              <a:t>=1;i&lt;</a:t>
            </a:r>
            <a:r>
              <a:rPr lang="en-US" altLang="zh-CN" dirty="0" err="1" smtClean="0">
                <a:latin typeface="+mn-ea"/>
              </a:rPr>
              <a:t>l;i</a:t>
            </a:r>
            <a:r>
              <a:rPr lang="en-US" altLang="zh-CN" dirty="0" smtClean="0">
                <a:latin typeface="+mn-ea"/>
              </a:rPr>
              <a:t>++)	{</a:t>
            </a:r>
          </a:p>
          <a:p>
            <a:pPr marL="82296" indent="0">
              <a:buNone/>
            </a:pPr>
            <a:r>
              <a:rPr lang="en-US" altLang="zh-CN" dirty="0" smtClean="0">
                <a:latin typeface="+mn-ea"/>
              </a:rPr>
              <a:t>	    if(</a:t>
            </a:r>
            <a:r>
              <a:rPr lang="en-US" altLang="zh-CN" dirty="0" err="1" smtClean="0">
                <a:latin typeface="+mn-ea"/>
              </a:rPr>
              <a:t>is_digit</a:t>
            </a:r>
            <a:r>
              <a:rPr lang="en-US" altLang="zh-CN" dirty="0" smtClean="0">
                <a:latin typeface="+mn-ea"/>
              </a:rPr>
              <a:t>(s[</a:t>
            </a:r>
            <a:r>
              <a:rPr lang="en-US" altLang="zh-CN" dirty="0" err="1" smtClean="0">
                <a:latin typeface="+mn-ea"/>
              </a:rPr>
              <a:t>i</a:t>
            </a:r>
            <a:r>
              <a:rPr lang="en-US" altLang="zh-CN" dirty="0" smtClean="0">
                <a:latin typeface="+mn-ea"/>
              </a:rPr>
              <a:t>]))    	{</a:t>
            </a:r>
          </a:p>
          <a:p>
            <a:pPr marL="82296" indent="0">
              <a:buNone/>
            </a:pPr>
            <a:r>
              <a:rPr lang="en-US" altLang="zh-CN" dirty="0" smtClean="0">
                <a:latin typeface="+mn-ea"/>
              </a:rPr>
              <a:t>      		if(!flag)</a:t>
            </a:r>
          </a:p>
          <a:p>
            <a:pPr marL="82296" indent="0">
              <a:buNone/>
            </a:pPr>
            <a:r>
              <a:rPr lang="en-US" altLang="zh-CN" dirty="0" smtClean="0">
                <a:latin typeface="+mn-ea"/>
              </a:rPr>
              <a:t>        	{</a:t>
            </a:r>
          </a:p>
          <a:p>
            <a:pPr marL="82296" indent="0">
              <a:buNone/>
            </a:pPr>
            <a:r>
              <a:rPr lang="en-US" altLang="zh-CN" dirty="0" smtClean="0">
                <a:latin typeface="+mn-ea"/>
              </a:rPr>
              <a:t>         		flag=true;</a:t>
            </a:r>
          </a:p>
          <a:p>
            <a:pPr marL="82296" indent="0">
              <a:buNone/>
            </a:pPr>
            <a:r>
              <a:rPr lang="en-US" altLang="zh-CN" dirty="0" smtClean="0">
                <a:latin typeface="+mn-ea"/>
              </a:rPr>
              <a:t>	            t=s[</a:t>
            </a:r>
            <a:r>
              <a:rPr lang="en-US" altLang="zh-CN" dirty="0" err="1" smtClean="0">
                <a:latin typeface="+mn-ea"/>
              </a:rPr>
              <a:t>i</a:t>
            </a:r>
            <a:r>
              <a:rPr lang="en-US" altLang="zh-CN" dirty="0" smtClean="0">
                <a:latin typeface="+mn-ea"/>
              </a:rPr>
              <a:t>]-'0';</a:t>
            </a:r>
          </a:p>
          <a:p>
            <a:pPr marL="82296" indent="0">
              <a:buNone/>
            </a:pPr>
            <a:r>
              <a:rPr lang="en-US" altLang="zh-CN" dirty="0" smtClean="0">
                <a:latin typeface="+mn-ea"/>
              </a:rPr>
              <a:t>           	}</a:t>
            </a:r>
          </a:p>
          <a:p>
            <a:pPr marL="82296" indent="0">
              <a:buNone/>
            </a:pPr>
            <a:r>
              <a:rPr lang="en-US" altLang="zh-CN" dirty="0" smtClean="0">
                <a:latin typeface="+mn-ea"/>
              </a:rPr>
              <a:t>	        else t=t*10+s[</a:t>
            </a:r>
            <a:r>
              <a:rPr lang="en-US" altLang="zh-CN" dirty="0" err="1" smtClean="0">
                <a:latin typeface="+mn-ea"/>
              </a:rPr>
              <a:t>i</a:t>
            </a:r>
            <a:r>
              <a:rPr lang="en-US" altLang="zh-CN" dirty="0" smtClean="0">
                <a:latin typeface="+mn-ea"/>
              </a:rPr>
              <a:t>]-'0';</a:t>
            </a:r>
          </a:p>
          <a:p>
            <a:pPr marL="82296" indent="0">
              <a:buNone/>
            </a:pPr>
            <a:r>
              <a:rPr lang="en-US" altLang="zh-CN" dirty="0" smtClean="0">
                <a:latin typeface="+mn-ea"/>
              </a:rPr>
              <a:t>        }</a:t>
            </a:r>
          </a:p>
          <a:p>
            <a:pPr marL="82296" indent="0">
              <a:buNone/>
            </a:pPr>
            <a:r>
              <a:rPr lang="en-US" altLang="zh-CN" dirty="0" smtClean="0">
                <a:latin typeface="+mn-ea"/>
              </a:rPr>
              <a:t>	    else    {</a:t>
            </a:r>
          </a:p>
          <a:p>
            <a:pPr marL="82296" indent="0">
              <a:buNone/>
            </a:pPr>
            <a:r>
              <a:rPr lang="en-US" altLang="zh-CN" dirty="0" smtClean="0">
                <a:latin typeface="+mn-ea"/>
              </a:rPr>
              <a:t>     		flag=false;</a:t>
            </a:r>
          </a:p>
          <a:p>
            <a:pPr marL="82296" indent="0">
              <a:buNone/>
            </a:pPr>
            <a:r>
              <a:rPr lang="en-US" altLang="zh-CN" dirty="0" smtClean="0">
                <a:latin typeface="+mn-ea"/>
              </a:rPr>
              <a:t>	        if(</a:t>
            </a:r>
            <a:r>
              <a:rPr lang="en-US" altLang="zh-CN" dirty="0" err="1" smtClean="0">
                <a:latin typeface="+mn-ea"/>
              </a:rPr>
              <a:t>is_digit</a:t>
            </a:r>
            <a:r>
              <a:rPr lang="en-US" altLang="zh-CN" dirty="0" smtClean="0">
                <a:latin typeface="+mn-ea"/>
              </a:rPr>
              <a:t>(s[i-1])) </a:t>
            </a:r>
          </a:p>
          <a:p>
            <a:pPr marL="82296" indent="0">
              <a:buNone/>
            </a:pPr>
            <a:r>
              <a:rPr lang="en-US" altLang="zh-CN" dirty="0" smtClean="0">
                <a:latin typeface="+mn-ea"/>
              </a:rPr>
              <a:t>	            a[k++]=</a:t>
            </a:r>
            <a:r>
              <a:rPr lang="en-US" altLang="zh-CN" smtClean="0">
                <a:latin typeface="+mn-ea"/>
              </a:rPr>
              <a:t>t</a:t>
            </a:r>
            <a:r>
              <a:rPr lang="en-US" altLang="zh-CN" smtClean="0">
                <a:latin typeface="+mn-ea"/>
              </a:rPr>
              <a:t>;</a:t>
            </a:r>
            <a:endParaRPr lang="en-US" altLang="zh-CN" dirty="0" smtClean="0">
              <a:latin typeface="+mn-ea"/>
            </a:endParaRPr>
          </a:p>
          <a:p>
            <a:pPr marL="82296" indent="0">
              <a:buNone/>
            </a:pPr>
            <a:r>
              <a:rPr lang="en-US" altLang="zh-CN" dirty="0" smtClean="0">
                <a:latin typeface="+mn-ea"/>
              </a:rPr>
              <a:t>            t=1;</a:t>
            </a:r>
          </a:p>
          <a:p>
            <a:pPr marL="82296" indent="0">
              <a:buNone/>
            </a:pPr>
            <a:r>
              <a:rPr lang="en-US" altLang="zh-CN" dirty="0" smtClean="0">
                <a:latin typeface="+mn-ea"/>
              </a:rPr>
              <a:t>        }</a:t>
            </a:r>
          </a:p>
          <a:p>
            <a:pPr marL="82296" indent="0">
              <a:buNone/>
            </a:pPr>
            <a:r>
              <a:rPr lang="en-US" altLang="zh-CN" dirty="0" smtClean="0">
                <a:latin typeface="+mn-ea"/>
              </a:rPr>
              <a:t>    }</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92500" lnSpcReduction="10000"/>
          </a:bodyPr>
          <a:lstStyle/>
          <a:p>
            <a:pPr marL="82296" indent="0">
              <a:buNone/>
            </a:pPr>
            <a:r>
              <a:rPr lang="en-US" altLang="zh-CN" dirty="0" smtClean="0">
                <a:latin typeface="+mn-ea"/>
              </a:rPr>
              <a:t>if(</a:t>
            </a:r>
            <a:r>
              <a:rPr lang="en-US" altLang="zh-CN" dirty="0" err="1" smtClean="0">
                <a:latin typeface="+mn-ea"/>
              </a:rPr>
              <a:t>is_digit</a:t>
            </a:r>
            <a:r>
              <a:rPr lang="en-US" altLang="zh-CN" dirty="0" smtClean="0">
                <a:latin typeface="+mn-ea"/>
              </a:rPr>
              <a:t>(s[l-1])) </a:t>
            </a:r>
          </a:p>
          <a:p>
            <a:pPr marL="82296" indent="0">
              <a:buNone/>
            </a:pPr>
            <a:r>
              <a:rPr lang="en-US" altLang="zh-CN" dirty="0" smtClean="0">
                <a:latin typeface="+mn-ea"/>
              </a:rPr>
              <a:t>      a[k++]=t;</a:t>
            </a:r>
          </a:p>
          <a:p>
            <a:pPr marL="82296" indent="0">
              <a:buNone/>
            </a:pPr>
            <a:r>
              <a:rPr lang="en-US" altLang="zh-CN" dirty="0" smtClean="0">
                <a:latin typeface="+mn-ea"/>
              </a:rPr>
              <a:t>    sort(</a:t>
            </a:r>
            <a:r>
              <a:rPr lang="en-US" altLang="zh-CN" dirty="0" err="1" smtClean="0">
                <a:latin typeface="+mn-ea"/>
              </a:rPr>
              <a:t>a,a+k</a:t>
            </a:r>
            <a:r>
              <a:rPr lang="en-US" altLang="zh-CN" dirty="0" smtClean="0">
                <a:latin typeface="+mn-ea"/>
              </a:rPr>
              <a:t>);</a:t>
            </a:r>
          </a:p>
          <a:p>
            <a:pPr marL="82296" indent="0">
              <a:buNone/>
            </a:pPr>
            <a:r>
              <a:rPr lang="en-US" altLang="zh-CN" dirty="0" smtClean="0">
                <a:latin typeface="+mn-ea"/>
              </a:rPr>
              <a:t>    if(k==0)</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("0\n");</a:t>
            </a:r>
          </a:p>
          <a:p>
            <a:pPr marL="82296" indent="0">
              <a:buNone/>
            </a:pPr>
            <a:r>
              <a:rPr lang="en-US" altLang="zh-CN" dirty="0" smtClean="0">
                <a:latin typeface="+mn-ea"/>
              </a:rPr>
              <a:t>	else</a:t>
            </a:r>
          </a:p>
          <a:p>
            <a:pPr marL="82296" indent="0">
              <a:buNone/>
            </a:pP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a:t>
            </a:r>
            <a:r>
              <a:rPr lang="en-US" altLang="zh-CN" dirty="0" err="1" smtClean="0">
                <a:latin typeface="+mn-ea"/>
              </a:rPr>
              <a:t>d",a</a:t>
            </a:r>
            <a:r>
              <a:rPr lang="en-US" altLang="zh-CN" dirty="0" smtClean="0">
                <a:latin typeface="+mn-ea"/>
              </a:rPr>
              <a:t>[0]);</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=1;i&lt;</a:t>
            </a:r>
            <a:r>
              <a:rPr lang="en-US" altLang="zh-CN" dirty="0" err="1" smtClean="0">
                <a:latin typeface="+mn-ea"/>
              </a:rPr>
              <a:t>k;i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a:t>
            </a:r>
            <a:r>
              <a:rPr lang="en-US" altLang="zh-CN" dirty="0" err="1" smtClean="0">
                <a:latin typeface="+mn-ea"/>
              </a:rPr>
              <a:t>d",a</a:t>
            </a:r>
            <a:r>
              <a:rPr lang="en-US" altLang="zh-CN" dirty="0" smtClean="0">
                <a:latin typeface="+mn-ea"/>
              </a:rPr>
              <a:t>[</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("\n");</a:t>
            </a:r>
          </a:p>
          <a:p>
            <a:pPr marL="82296" indent="0">
              <a:buNone/>
            </a:pPr>
            <a:r>
              <a:rPr lang="en-US" altLang="zh-CN" dirty="0" smtClean="0">
                <a:latin typeface="+mn-ea"/>
              </a:rPr>
              <a:t>	}    </a:t>
            </a:r>
          </a:p>
          <a:p>
            <a:pPr marL="82296" indent="0">
              <a:buNone/>
            </a:pPr>
            <a:r>
              <a:rPr lang="en-US" altLang="zh-CN" dirty="0" smtClean="0">
                <a:latin typeface="+mn-ea"/>
              </a:rPr>
              <a:t>    return 0;</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solidFill>
                  <a:srgbClr val="FF0000"/>
                </a:solidFill>
                <a:latin typeface="+mn-ea"/>
                <a:ea typeface="+mn-ea"/>
              </a:rPr>
              <a:t>1196:</a:t>
            </a:r>
            <a:r>
              <a:rPr lang="zh-CN" altLang="en-US" b="1" dirty="0" smtClean="0">
                <a:solidFill>
                  <a:srgbClr val="FF0000"/>
                </a:solidFill>
              </a:rPr>
              <a:t>求序列中的众数</a:t>
            </a:r>
            <a:endParaRPr lang="zh-CN" altLang="en-US" b="1" dirty="0">
              <a:solidFill>
                <a:srgbClr val="FF0000"/>
              </a:solidFill>
            </a:endParaRPr>
          </a:p>
        </p:txBody>
      </p:sp>
      <p:sp>
        <p:nvSpPr>
          <p:cNvPr id="3" name="内容占位符 2"/>
          <p:cNvSpPr>
            <a:spLocks noGrp="1"/>
          </p:cNvSpPr>
          <p:nvPr>
            <p:ph idx="1"/>
          </p:nvPr>
        </p:nvSpPr>
        <p:spPr>
          <a:xfrm>
            <a:off x="1259632" y="1447800"/>
            <a:ext cx="7674056" cy="5221560"/>
          </a:xfrm>
        </p:spPr>
        <p:txBody>
          <a:bodyPr>
            <a:normAutofit fontScale="70000" lnSpcReduction="20000"/>
          </a:bodyPr>
          <a:lstStyle/>
          <a:p>
            <a:r>
              <a:rPr lang="zh-CN" altLang="en-US" dirty="0" smtClean="0"/>
              <a:t>输入一个长度为</a:t>
            </a:r>
            <a:r>
              <a:rPr lang="en-US" altLang="zh-CN" dirty="0" smtClean="0"/>
              <a:t>N</a:t>
            </a:r>
            <a:r>
              <a:rPr lang="zh-CN" altLang="en-US" dirty="0" smtClean="0"/>
              <a:t>的整数序列 </a:t>
            </a:r>
            <a:r>
              <a:rPr lang="en-US" altLang="zh-CN" dirty="0" smtClean="0"/>
              <a:t>(</a:t>
            </a:r>
            <a:r>
              <a:rPr lang="zh-CN" altLang="en-US" dirty="0" smtClean="0"/>
              <a:t>不多于</a:t>
            </a:r>
            <a:r>
              <a:rPr lang="en-US" altLang="zh-CN" dirty="0" smtClean="0"/>
              <a:t>128</a:t>
            </a:r>
            <a:r>
              <a:rPr lang="zh-CN" altLang="en-US" dirty="0" smtClean="0"/>
              <a:t>个整数</a:t>
            </a:r>
            <a:r>
              <a:rPr lang="en-US" altLang="zh-CN" dirty="0" smtClean="0"/>
              <a:t>)</a:t>
            </a:r>
            <a:r>
              <a:rPr lang="zh-CN" altLang="en-US" dirty="0" smtClean="0"/>
              <a:t>，每个整数的范围在</a:t>
            </a:r>
            <a:r>
              <a:rPr lang="en-US" altLang="zh-CN" dirty="0" smtClean="0"/>
              <a:t>[-10</a:t>
            </a:r>
            <a:r>
              <a:rPr lang="en-US" altLang="zh-CN" baseline="30000" dirty="0" smtClean="0"/>
              <a:t>52</a:t>
            </a:r>
            <a:r>
              <a:rPr lang="en-US" altLang="zh-CN" dirty="0" smtClean="0"/>
              <a:t>,10</a:t>
            </a:r>
            <a:r>
              <a:rPr lang="en-US" altLang="zh-CN" baseline="30000" dirty="0" smtClean="0"/>
              <a:t>52</a:t>
            </a:r>
            <a:r>
              <a:rPr lang="en-US" altLang="zh-CN" dirty="0" smtClean="0"/>
              <a:t>]</a:t>
            </a:r>
            <a:r>
              <a:rPr lang="zh-CN" altLang="en-US" dirty="0" smtClean="0"/>
              <a:t>，计算这个序列的众数。 众数是指出现次数最多的那个数。如果有多个数出现的次数都达到最多，则取在原序列最先出现的数为众数；如果所有的数都相等，则返回</a:t>
            </a:r>
            <a:r>
              <a:rPr lang="en-US" altLang="zh-CN" dirty="0" smtClean="0"/>
              <a:t>"no"</a:t>
            </a:r>
            <a:r>
              <a:rPr lang="zh-CN" altLang="en-US" dirty="0" smtClean="0"/>
              <a:t>。</a:t>
            </a:r>
          </a:p>
          <a:p>
            <a:r>
              <a:rPr lang="zh-CN" altLang="en-US" b="1" dirty="0" smtClean="0"/>
              <a:t>输入：</a:t>
            </a:r>
            <a:r>
              <a:rPr lang="zh-CN" altLang="en-US" dirty="0" smtClean="0"/>
              <a:t>第一行为序列长度</a:t>
            </a:r>
            <a:r>
              <a:rPr lang="en-US" altLang="zh-CN" dirty="0" smtClean="0"/>
              <a:t>N</a:t>
            </a:r>
            <a:r>
              <a:rPr lang="zh-CN" altLang="en-US" dirty="0" smtClean="0"/>
              <a:t>。</a:t>
            </a:r>
            <a:br>
              <a:rPr lang="zh-CN" altLang="en-US" dirty="0" smtClean="0"/>
            </a:br>
            <a:r>
              <a:rPr lang="zh-CN" altLang="en-US" dirty="0" smtClean="0"/>
              <a:t>然后是</a:t>
            </a:r>
            <a:r>
              <a:rPr lang="en-US" altLang="zh-CN" dirty="0" smtClean="0"/>
              <a:t>N</a:t>
            </a:r>
            <a:r>
              <a:rPr lang="zh-CN" altLang="en-US" dirty="0" smtClean="0"/>
              <a:t>个数，每一个数的范围都是在</a:t>
            </a:r>
            <a:r>
              <a:rPr lang="en-US" altLang="zh-CN" dirty="0" smtClean="0"/>
              <a:t>[-10^52,10^52]</a:t>
            </a:r>
            <a:r>
              <a:rPr lang="zh-CN" altLang="en-US" dirty="0" smtClean="0"/>
              <a:t>。 注意，这</a:t>
            </a:r>
            <a:r>
              <a:rPr lang="en-US" altLang="zh-CN" dirty="0" smtClean="0"/>
              <a:t>N</a:t>
            </a:r>
            <a:r>
              <a:rPr lang="zh-CN" altLang="en-US" dirty="0" smtClean="0"/>
              <a:t>个数之间可能有若干个空行隔开。</a:t>
            </a:r>
            <a:br>
              <a:rPr lang="zh-CN" altLang="en-US" dirty="0" smtClean="0"/>
            </a:br>
            <a:r>
              <a:rPr lang="zh-CN" altLang="en-US" dirty="0" smtClean="0"/>
              <a:t>注意，输入数据可能有一些冗余表达信息，具体来说：</a:t>
            </a:r>
            <a:br>
              <a:rPr lang="zh-CN" altLang="en-US" dirty="0" smtClean="0"/>
            </a:br>
            <a:r>
              <a:rPr lang="en-US" altLang="zh-CN" dirty="0" smtClean="0"/>
              <a:t>1</a:t>
            </a:r>
            <a:r>
              <a:rPr lang="zh-CN" altLang="en-US" dirty="0" smtClean="0"/>
              <a:t>） 正数和</a:t>
            </a:r>
            <a:r>
              <a:rPr lang="en-US" altLang="zh-CN" dirty="0" smtClean="0"/>
              <a:t>0</a:t>
            </a:r>
            <a:r>
              <a:rPr lang="zh-CN" altLang="en-US" dirty="0" smtClean="0"/>
              <a:t>前面可能有前导</a:t>
            </a:r>
            <a:r>
              <a:rPr lang="en-US" altLang="zh-CN" dirty="0" smtClean="0"/>
              <a:t>0</a:t>
            </a:r>
            <a:r>
              <a:rPr lang="zh-CN" altLang="en-US" dirty="0" smtClean="0"/>
              <a:t>和</a:t>
            </a:r>
            <a:r>
              <a:rPr lang="en-US" altLang="zh-CN" dirty="0" smtClean="0"/>
              <a:t>‘+’</a:t>
            </a:r>
            <a:r>
              <a:rPr lang="zh-CN" altLang="en-US" dirty="0" smtClean="0"/>
              <a:t>符号，例如</a:t>
            </a:r>
            <a:br>
              <a:rPr lang="zh-CN" altLang="en-US" dirty="0" smtClean="0"/>
            </a:br>
            <a:r>
              <a:rPr lang="en-US" altLang="zh-CN" dirty="0" smtClean="0"/>
              <a:t>+000123=123</a:t>
            </a:r>
            <a:r>
              <a:rPr lang="zh-CN" altLang="en-US" dirty="0" smtClean="0"/>
              <a:t/>
            </a:r>
            <a:br>
              <a:rPr lang="zh-CN" altLang="en-US" dirty="0" smtClean="0"/>
            </a:br>
            <a:r>
              <a:rPr lang="en-US" altLang="zh-CN" dirty="0" smtClean="0"/>
              <a:t>+0000=0</a:t>
            </a:r>
            <a:r>
              <a:rPr lang="zh-CN" altLang="en-US" dirty="0" smtClean="0"/>
              <a:t/>
            </a:r>
            <a:br>
              <a:rPr lang="zh-CN" altLang="en-US" dirty="0" smtClean="0"/>
            </a:br>
            <a:r>
              <a:rPr lang="en-US" altLang="zh-CN" dirty="0" smtClean="0"/>
              <a:t>-0000=0</a:t>
            </a:r>
            <a:r>
              <a:rPr lang="zh-CN" altLang="en-US" dirty="0" smtClean="0"/>
              <a:t/>
            </a:r>
            <a:br>
              <a:rPr lang="zh-CN" altLang="en-US" dirty="0" smtClean="0"/>
            </a:br>
            <a:r>
              <a:rPr lang="en-US" altLang="zh-CN" dirty="0" smtClean="0"/>
              <a:t>2</a:t>
            </a:r>
            <a:r>
              <a:rPr lang="zh-CN" altLang="en-US" dirty="0" smtClean="0"/>
              <a:t>）每个数字中不含有空格和其他非数字字符，例如不会出现</a:t>
            </a:r>
            <a:r>
              <a:rPr lang="en-US" altLang="zh-CN" dirty="0" smtClean="0"/>
              <a:t>“100 0”</a:t>
            </a:r>
            <a:r>
              <a:rPr lang="zh-CN" altLang="en-US" dirty="0" smtClean="0"/>
              <a:t>或者</a:t>
            </a:r>
            <a:r>
              <a:rPr lang="en-US" altLang="zh-CN" dirty="0" smtClean="0"/>
              <a:t>“- 100”</a:t>
            </a:r>
            <a:r>
              <a:rPr lang="zh-CN" altLang="en-US" dirty="0" smtClean="0"/>
              <a:t>。</a:t>
            </a:r>
            <a:br>
              <a:rPr lang="zh-CN" altLang="en-US" dirty="0" smtClean="0"/>
            </a:br>
            <a:r>
              <a:rPr lang="en-US" altLang="zh-CN" dirty="0" smtClean="0"/>
              <a:t>3</a:t>
            </a:r>
            <a:r>
              <a:rPr lang="zh-CN" altLang="en-US" dirty="0" smtClean="0"/>
              <a:t>）每个数字前面至多有一个符号，即不会出现</a:t>
            </a:r>
            <a:r>
              <a:rPr lang="en-US" altLang="zh-CN" dirty="0" smtClean="0"/>
              <a:t>+(-1)</a:t>
            </a:r>
            <a:r>
              <a:rPr lang="zh-CN" altLang="en-US" dirty="0" smtClean="0"/>
              <a:t>、</a:t>
            </a:r>
            <a:r>
              <a:rPr lang="en-US" altLang="zh-CN" dirty="0" smtClean="0"/>
              <a:t>-(+4)</a:t>
            </a:r>
            <a:r>
              <a:rPr lang="zh-CN" altLang="en-US" dirty="0" smtClean="0"/>
              <a:t>和</a:t>
            </a:r>
            <a:r>
              <a:rPr lang="en-US" altLang="zh-CN" dirty="0" smtClean="0"/>
              <a:t>-(-1)</a:t>
            </a:r>
            <a:r>
              <a:rPr lang="zh-CN" altLang="en-US" dirty="0" smtClean="0"/>
              <a:t>等情况。</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1196:</a:t>
            </a:r>
            <a:r>
              <a:rPr lang="zh-CN" altLang="en-US" b="1" dirty="0" smtClean="0"/>
              <a:t>求序列中的众数</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85000" lnSpcReduction="20000"/>
          </a:bodyPr>
          <a:lstStyle/>
          <a:p>
            <a:r>
              <a:rPr lang="zh-CN" altLang="en-US" b="1" dirty="0" smtClean="0"/>
              <a:t>输出：</a:t>
            </a:r>
            <a:r>
              <a:rPr lang="zh-CN" altLang="en-US" dirty="0" smtClean="0"/>
              <a:t>输出只有 </a:t>
            </a:r>
            <a:r>
              <a:rPr lang="en-US" altLang="zh-CN" dirty="0" smtClean="0"/>
              <a:t>1 </a:t>
            </a:r>
            <a:r>
              <a:rPr lang="zh-CN" altLang="en-US" dirty="0" smtClean="0"/>
              <a:t>行：</a:t>
            </a:r>
            <a:br>
              <a:rPr lang="zh-CN" altLang="en-US" dirty="0" smtClean="0"/>
            </a:br>
            <a:r>
              <a:rPr lang="zh-CN" altLang="en-US" dirty="0" smtClean="0"/>
              <a:t>该序列的众数或者”</a:t>
            </a:r>
            <a:r>
              <a:rPr lang="en-US" altLang="zh-CN" dirty="0" smtClean="0"/>
              <a:t>no”</a:t>
            </a:r>
            <a:r>
              <a:rPr lang="zh-CN" altLang="en-US" dirty="0" smtClean="0"/>
              <a:t>。</a:t>
            </a:r>
            <a:br>
              <a:rPr lang="zh-CN" altLang="en-US" dirty="0" smtClean="0"/>
            </a:br>
            <a:r>
              <a:rPr lang="zh-CN" altLang="en-US" dirty="0" smtClean="0"/>
              <a:t>如果有多个数出现的次数都达到最多，则取最先出现的数为众数，并且输出形式应该最简形式。</a:t>
            </a:r>
            <a:br>
              <a:rPr lang="zh-CN" altLang="en-US" dirty="0" smtClean="0"/>
            </a:br>
            <a:r>
              <a:rPr lang="zh-CN" altLang="en-US" dirty="0" smtClean="0"/>
              <a:t>例如，如果原序列众数为</a:t>
            </a:r>
            <a:r>
              <a:rPr lang="en-US" altLang="zh-CN" dirty="0" smtClean="0"/>
              <a:t>+000123</a:t>
            </a:r>
            <a:r>
              <a:rPr lang="zh-CN" altLang="en-US" dirty="0" smtClean="0"/>
              <a:t>，则输出</a:t>
            </a:r>
            <a:r>
              <a:rPr lang="en-US" altLang="zh-CN" dirty="0" smtClean="0"/>
              <a:t>123</a:t>
            </a:r>
            <a:r>
              <a:rPr lang="zh-CN" altLang="en-US" dirty="0" smtClean="0"/>
              <a:t>；如果原序列众数为</a:t>
            </a:r>
            <a:r>
              <a:rPr lang="en-US" altLang="zh-CN" dirty="0" smtClean="0"/>
              <a:t>+0000</a:t>
            </a:r>
            <a:r>
              <a:rPr lang="zh-CN" altLang="en-US" dirty="0" smtClean="0"/>
              <a:t>或者</a:t>
            </a:r>
            <a:r>
              <a:rPr lang="en-US" altLang="zh-CN" dirty="0" smtClean="0"/>
              <a:t>-0000</a:t>
            </a:r>
            <a:r>
              <a:rPr lang="zh-CN" altLang="en-US" dirty="0" smtClean="0"/>
              <a:t>或者</a:t>
            </a:r>
            <a:r>
              <a:rPr lang="en-US" altLang="zh-CN" dirty="0" smtClean="0"/>
              <a:t>0000,</a:t>
            </a:r>
            <a:r>
              <a:rPr lang="zh-CN" altLang="en-US" dirty="0" smtClean="0"/>
              <a:t>输出</a:t>
            </a:r>
            <a:r>
              <a:rPr lang="en-US" altLang="zh-CN" dirty="0" smtClean="0"/>
              <a:t>0</a:t>
            </a:r>
            <a:r>
              <a:rPr lang="zh-CN" altLang="en-US" dirty="0" smtClean="0"/>
              <a:t>。</a:t>
            </a:r>
            <a:br>
              <a:rPr lang="zh-CN" altLang="en-US" dirty="0" smtClean="0"/>
            </a:br>
            <a:r>
              <a:rPr lang="zh-CN" altLang="en-US" dirty="0" smtClean="0"/>
              <a:t>负数正常输出，例如：如果原序列众数为</a:t>
            </a:r>
            <a:r>
              <a:rPr lang="en-US" altLang="zh-CN" dirty="0" smtClean="0"/>
              <a:t>-000000001111</a:t>
            </a:r>
            <a:r>
              <a:rPr lang="zh-CN" altLang="en-US" dirty="0" smtClean="0"/>
              <a:t>，就输出</a:t>
            </a:r>
            <a:r>
              <a:rPr lang="en-US" altLang="zh-CN" dirty="0" smtClean="0"/>
              <a:t>-1111</a:t>
            </a:r>
            <a:r>
              <a:rPr lang="zh-CN" altLang="en-US" dirty="0" smtClean="0"/>
              <a:t>。</a:t>
            </a:r>
          </a:p>
          <a:p>
            <a:r>
              <a:rPr lang="zh-CN" altLang="en-US" b="1" dirty="0" smtClean="0"/>
              <a:t>样例输入：</a:t>
            </a:r>
            <a:r>
              <a:rPr lang="en-US" altLang="zh-CN" dirty="0" smtClean="0"/>
              <a:t>6 -00001 10000 00011111111111111111111111111111111111 -01 +000000011111111111111111111111111111111111 -00000000000001 </a:t>
            </a:r>
          </a:p>
          <a:p>
            <a:r>
              <a:rPr lang="zh-CN" altLang="en-US" b="1" dirty="0" smtClean="0"/>
              <a:t>样例输出：</a:t>
            </a:r>
            <a:r>
              <a:rPr lang="en-US" altLang="zh-CN" dirty="0" smtClean="0"/>
              <a:t>-1</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550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cstring</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#include&lt;algorithm&gt;</a:t>
            </a:r>
          </a:p>
          <a:p>
            <a:pPr marL="82296" indent="0">
              <a:buNone/>
            </a:pPr>
            <a:r>
              <a:rPr lang="en-US" altLang="zh-CN" dirty="0" smtClean="0">
                <a:latin typeface="+mn-ea"/>
              </a:rPr>
              <a:t>#include&lt;</a:t>
            </a:r>
            <a:r>
              <a:rPr lang="en-US" altLang="zh-CN" dirty="0" err="1" smtClean="0">
                <a:latin typeface="+mn-ea"/>
              </a:rPr>
              <a:t>cmath</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cstdlib</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iomanip</a:t>
            </a:r>
            <a:r>
              <a:rPr lang="en-US" altLang="zh-CN" dirty="0" smtClean="0">
                <a:latin typeface="+mn-ea"/>
              </a:rPr>
              <a:t>&gt;</a:t>
            </a:r>
          </a:p>
          <a:p>
            <a:pPr marL="82296" indent="0">
              <a:buNone/>
            </a:pPr>
            <a:r>
              <a:rPr lang="en-US" altLang="zh-CN" dirty="0" smtClean="0">
                <a:latin typeface="+mn-ea"/>
              </a:rPr>
              <a:t>#include&lt;map&gt;</a:t>
            </a:r>
          </a:p>
          <a:p>
            <a:pPr marL="82296" indent="0">
              <a:buNone/>
            </a:pPr>
            <a:r>
              <a:rPr lang="en-US" altLang="zh-CN" dirty="0" smtClean="0">
                <a:latin typeface="+mn-ea"/>
              </a:rPr>
              <a:t>#include&lt;set&gt;</a:t>
            </a:r>
          </a:p>
          <a:p>
            <a:pPr marL="82296" indent="0">
              <a:buNone/>
            </a:pPr>
            <a:r>
              <a:rPr lang="en-US" altLang="zh-CN" dirty="0" smtClean="0">
                <a:latin typeface="+mn-ea"/>
              </a:rPr>
              <a:t>#include&lt;vector&gt;</a:t>
            </a:r>
          </a:p>
          <a:p>
            <a:pPr marL="82296" indent="0">
              <a:buNone/>
            </a:pPr>
            <a:r>
              <a:rPr lang="en-US" altLang="zh-CN" dirty="0" smtClean="0">
                <a:latin typeface="+mn-ea"/>
              </a:rPr>
              <a:t>#include&lt;queue&gt;</a:t>
            </a:r>
          </a:p>
          <a:p>
            <a:pPr marL="82296" indent="0">
              <a:buNone/>
            </a:pPr>
            <a:r>
              <a:rPr lang="en-US" altLang="zh-CN" dirty="0" smtClean="0">
                <a:latin typeface="+mn-ea"/>
              </a:rPr>
              <a:t>using namespace std;</a:t>
            </a:r>
          </a:p>
          <a:p>
            <a:pPr marL="82296" indent="0">
              <a:buNone/>
            </a:pPr>
            <a:r>
              <a:rPr lang="en-US" altLang="zh-CN" dirty="0" smtClean="0">
                <a:latin typeface="+mn-ea"/>
              </a:rPr>
              <a:t>#define INF 0x3f3f3f3f</a:t>
            </a:r>
          </a:p>
          <a:p>
            <a:pPr marL="82296" indent="0">
              <a:buNone/>
            </a:pPr>
            <a:r>
              <a:rPr lang="en-US" altLang="zh-CN" dirty="0" smtClean="0">
                <a:latin typeface="+mn-ea"/>
              </a:rPr>
              <a:t>#define </a:t>
            </a:r>
            <a:r>
              <a:rPr lang="en-US" altLang="zh-CN" dirty="0" err="1" smtClean="0">
                <a:latin typeface="+mn-ea"/>
              </a:rPr>
              <a:t>eps</a:t>
            </a:r>
            <a:r>
              <a:rPr lang="en-US" altLang="zh-CN" dirty="0" smtClean="0">
                <a:latin typeface="+mn-ea"/>
              </a:rPr>
              <a:t> 1e-8</a:t>
            </a:r>
          </a:p>
          <a:p>
            <a:pPr marL="82296" indent="0">
              <a:buNone/>
            </a:pPr>
            <a:r>
              <a:rPr lang="en-US" altLang="zh-CN" dirty="0" err="1" smtClean="0">
                <a:latin typeface="+mn-ea"/>
              </a:rPr>
              <a:t>typedef</a:t>
            </a:r>
            <a:r>
              <a:rPr lang="en-US" altLang="zh-CN" dirty="0" smtClean="0">
                <a:latin typeface="+mn-ea"/>
              </a:rPr>
              <a:t> long </a:t>
            </a:r>
            <a:r>
              <a:rPr lang="en-US" altLang="zh-CN" dirty="0" err="1" smtClean="0">
                <a:latin typeface="+mn-ea"/>
              </a:rPr>
              <a:t>long</a:t>
            </a:r>
            <a:r>
              <a:rPr lang="en-US" altLang="zh-CN" dirty="0" smtClean="0">
                <a:latin typeface="+mn-ea"/>
              </a:rPr>
              <a:t> </a:t>
            </a:r>
            <a:r>
              <a:rPr lang="en-US" altLang="zh-CN" dirty="0" err="1" smtClean="0">
                <a:latin typeface="+mn-ea"/>
              </a:rPr>
              <a:t>ll</a:t>
            </a:r>
            <a:r>
              <a:rPr lang="en-US" altLang="zh-CN" dirty="0" smtClean="0">
                <a:latin typeface="+mn-ea"/>
              </a:rPr>
              <a:t>;</a:t>
            </a:r>
          </a:p>
          <a:p>
            <a:pPr marL="82296" indent="0">
              <a:buNone/>
            </a:pPr>
            <a:r>
              <a:rPr lang="en-US" altLang="zh-CN" dirty="0" smtClean="0">
                <a:latin typeface="+mn-ea"/>
              </a:rPr>
              <a:t>const </a:t>
            </a:r>
            <a:r>
              <a:rPr lang="en-US" altLang="zh-CN" dirty="0" err="1" smtClean="0">
                <a:latin typeface="+mn-ea"/>
              </a:rPr>
              <a:t>int</a:t>
            </a:r>
            <a:r>
              <a:rPr lang="en-US" altLang="zh-CN" dirty="0" smtClean="0">
                <a:latin typeface="+mn-ea"/>
              </a:rPr>
              <a:t> </a:t>
            </a:r>
            <a:r>
              <a:rPr lang="en-US" altLang="zh-CN" dirty="0" err="1" smtClean="0">
                <a:latin typeface="+mn-ea"/>
              </a:rPr>
              <a:t>maxn</a:t>
            </a:r>
            <a:r>
              <a:rPr lang="en-US" altLang="zh-CN" dirty="0" smtClean="0">
                <a:latin typeface="+mn-ea"/>
              </a:rPr>
              <a:t>=1010;</a:t>
            </a:r>
          </a:p>
          <a:p>
            <a:pPr marL="82296" indent="0">
              <a:buNone/>
            </a:pPr>
            <a:r>
              <a:rPr lang="en-US" altLang="zh-CN" dirty="0" err="1" smtClean="0">
                <a:latin typeface="+mn-ea"/>
              </a:rPr>
              <a:t>int</a:t>
            </a:r>
            <a:r>
              <a:rPr lang="en-US" altLang="zh-CN" dirty="0" smtClean="0">
                <a:latin typeface="+mn-ea"/>
              </a:rPr>
              <a:t> n;</a:t>
            </a:r>
          </a:p>
          <a:p>
            <a:pPr marL="82296" indent="0">
              <a:buNone/>
            </a:pPr>
            <a:r>
              <a:rPr lang="en-US" altLang="zh-CN" dirty="0" smtClean="0">
                <a:latin typeface="+mn-ea"/>
              </a:rPr>
              <a:t>string s[</a:t>
            </a:r>
            <a:r>
              <a:rPr lang="en-US" altLang="zh-CN" dirty="0" err="1" smtClean="0">
                <a:latin typeface="+mn-ea"/>
              </a:rPr>
              <a:t>maxn</a:t>
            </a:r>
            <a:r>
              <a:rPr lang="en-US" altLang="zh-CN" dirty="0" smtClean="0">
                <a:latin typeface="+mn-ea"/>
              </a:rPr>
              <a:t>];</a:t>
            </a:r>
          </a:p>
          <a:p>
            <a:pPr marL="82296" indent="0">
              <a:buNone/>
            </a:pPr>
            <a:r>
              <a:rPr lang="en-US" altLang="zh-CN" dirty="0" err="1" smtClean="0">
                <a:latin typeface="+mn-ea"/>
              </a:rPr>
              <a:t>int</a:t>
            </a:r>
            <a:r>
              <a:rPr lang="en-US" altLang="zh-CN" dirty="0" smtClean="0">
                <a:latin typeface="+mn-ea"/>
              </a:rPr>
              <a:t> </a:t>
            </a:r>
            <a:r>
              <a:rPr lang="en-US" altLang="zh-CN" dirty="0" err="1" smtClean="0">
                <a:latin typeface="+mn-ea"/>
              </a:rPr>
              <a:t>tot,a</a:t>
            </a:r>
            <a:r>
              <a:rPr lang="en-US" altLang="zh-CN" dirty="0" smtClean="0">
                <a:latin typeface="+mn-ea"/>
              </a:rPr>
              <a:t>[</a:t>
            </a:r>
            <a:r>
              <a:rPr lang="en-US" altLang="zh-CN" dirty="0" err="1" smtClean="0">
                <a:latin typeface="+mn-ea"/>
              </a:rPr>
              <a:t>maxn</a:t>
            </a:r>
            <a:r>
              <a:rPr lang="en-US" altLang="zh-CN" dirty="0" smtClean="0">
                <a:latin typeface="+mn-ea"/>
              </a:rPr>
              <a:t>];</a:t>
            </a:r>
          </a:p>
          <a:p>
            <a:pPr marL="82296" indent="0">
              <a:buNone/>
            </a:pPr>
            <a:r>
              <a:rPr lang="en-US" altLang="zh-CN" dirty="0" smtClean="0">
                <a:latin typeface="+mn-ea"/>
              </a:rPr>
              <a:t>map&lt;</a:t>
            </a:r>
            <a:r>
              <a:rPr lang="en-US" altLang="zh-CN" dirty="0" err="1" smtClean="0">
                <a:latin typeface="+mn-ea"/>
              </a:rPr>
              <a:t>string,int</a:t>
            </a:r>
            <a:r>
              <a:rPr lang="en-US" altLang="zh-CN" dirty="0" smtClean="0">
                <a:latin typeface="+mn-ea"/>
              </a:rPr>
              <a:t>&gt;m;</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i,ans</a:t>
            </a:r>
            <a:r>
              <a:rPr lang="en-US" altLang="zh-CN" dirty="0" smtClean="0">
                <a:latin typeface="+mn-ea"/>
              </a:rPr>
              <a:t>=0;</a:t>
            </a:r>
          </a:p>
          <a:p>
            <a:pPr marL="82296" indent="0">
              <a:buNone/>
            </a:pPr>
            <a:r>
              <a:rPr lang="en-US" altLang="zh-CN" dirty="0" smtClean="0">
                <a:latin typeface="+mn-ea"/>
              </a:rPr>
              <a:t>    string x;</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&gt;&gt;n;</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55000" lnSpcReduction="20000"/>
          </a:bodyPr>
          <a:lstStyle/>
          <a:p>
            <a:pPr marL="82296" indent="0">
              <a:buNone/>
            </a:pPr>
            <a:r>
              <a:rPr lang="en-US" altLang="zh-CN" dirty="0" smtClean="0">
                <a:latin typeface="+mn-ea"/>
              </a:rPr>
              <a:t>for(</a:t>
            </a:r>
            <a:r>
              <a:rPr lang="en-US" altLang="zh-CN" dirty="0" err="1" smtClean="0">
                <a:latin typeface="+mn-ea"/>
              </a:rPr>
              <a:t>i</a:t>
            </a:r>
            <a:r>
              <a:rPr lang="en-US" altLang="zh-CN" dirty="0" smtClean="0">
                <a:latin typeface="+mn-ea"/>
              </a:rPr>
              <a:t>=1;i&lt;=</a:t>
            </a:r>
            <a:r>
              <a:rPr lang="en-US" altLang="zh-CN" dirty="0" err="1" smtClean="0">
                <a:latin typeface="+mn-ea"/>
              </a:rPr>
              <a:t>n;i</a:t>
            </a: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&gt;&gt;x;</a:t>
            </a:r>
          </a:p>
          <a:p>
            <a:pPr marL="82296" indent="0">
              <a:buNone/>
            </a:pPr>
            <a:r>
              <a:rPr lang="en-US" altLang="zh-CN" dirty="0" smtClean="0">
                <a:latin typeface="+mn-ea"/>
              </a:rPr>
              <a:t>        while((x[0]&gt;'9'||x[0]&lt;'0')&amp;&amp;x[0]!='+'&amp;&amp;x[0]!='-')</a:t>
            </a:r>
            <a:r>
              <a:rPr lang="en-US" altLang="zh-CN" dirty="0" err="1" smtClean="0">
                <a:latin typeface="+mn-ea"/>
              </a:rPr>
              <a:t>cin</a:t>
            </a:r>
            <a:r>
              <a:rPr lang="en-US" altLang="zh-CN" dirty="0" smtClean="0">
                <a:latin typeface="+mn-ea"/>
              </a:rPr>
              <a:t>&gt;&gt;x;</a:t>
            </a:r>
          </a:p>
          <a:p>
            <a:pPr marL="82296" indent="0">
              <a:buNone/>
            </a:pPr>
            <a:r>
              <a:rPr lang="en-US" altLang="zh-CN" dirty="0" smtClean="0">
                <a:latin typeface="+mn-ea"/>
              </a:rPr>
              <a:t>        if(x[0]=='+')</a:t>
            </a:r>
          </a:p>
          <a:p>
            <a:pPr marL="82296" indent="0">
              <a:buNone/>
            </a:pPr>
            <a:r>
              <a:rPr lang="en-US" altLang="zh-CN" dirty="0" smtClean="0">
                <a:latin typeface="+mn-ea"/>
              </a:rPr>
              <a:t>        {</a:t>
            </a:r>
          </a:p>
          <a:p>
            <a:pPr marL="82296" indent="0">
              <a:buNone/>
            </a:pPr>
            <a:r>
              <a:rPr lang="en-US" altLang="zh-CN" dirty="0" smtClean="0">
                <a:latin typeface="+mn-ea"/>
              </a:rPr>
              <a:t>            x=</a:t>
            </a:r>
            <a:r>
              <a:rPr lang="en-US" altLang="zh-CN" dirty="0" err="1" smtClean="0">
                <a:latin typeface="+mn-ea"/>
              </a:rPr>
              <a:t>x.substr</a:t>
            </a:r>
            <a:r>
              <a:rPr lang="en-US" altLang="zh-CN" dirty="0" smtClean="0">
                <a:latin typeface="+mn-ea"/>
              </a:rPr>
              <a:t>(1,x.size()-1);</a:t>
            </a:r>
          </a:p>
          <a:p>
            <a:pPr marL="82296" indent="0">
              <a:buNone/>
            </a:pPr>
            <a:r>
              <a:rPr lang="en-US" altLang="zh-CN" dirty="0" smtClean="0">
                <a:latin typeface="+mn-ea"/>
              </a:rPr>
              <a:t>            while(</a:t>
            </a:r>
            <a:r>
              <a:rPr lang="en-US" altLang="zh-CN" dirty="0" err="1" smtClean="0">
                <a:latin typeface="+mn-ea"/>
              </a:rPr>
              <a:t>x.size</a:t>
            </a:r>
            <a:r>
              <a:rPr lang="en-US" altLang="zh-CN" dirty="0" smtClean="0">
                <a:latin typeface="+mn-ea"/>
              </a:rPr>
              <a:t>()&gt;1&amp;&amp;x[0]=='0')x=</a:t>
            </a:r>
            <a:r>
              <a:rPr lang="en-US" altLang="zh-CN" dirty="0" err="1" smtClean="0">
                <a:latin typeface="+mn-ea"/>
              </a:rPr>
              <a:t>x.substr</a:t>
            </a:r>
            <a:r>
              <a:rPr lang="en-US" altLang="zh-CN" dirty="0" smtClean="0">
                <a:latin typeface="+mn-ea"/>
              </a:rPr>
              <a:t>(1,x.size()-1);</a:t>
            </a:r>
          </a:p>
          <a:p>
            <a:pPr marL="82296" indent="0">
              <a:buNone/>
            </a:pPr>
            <a:r>
              <a:rPr lang="en-US" altLang="zh-CN" dirty="0" smtClean="0">
                <a:latin typeface="+mn-ea"/>
              </a:rPr>
              <a:t>        }</a:t>
            </a:r>
          </a:p>
          <a:p>
            <a:pPr marL="82296" indent="0">
              <a:buNone/>
            </a:pPr>
            <a:r>
              <a:rPr lang="en-US" altLang="zh-CN" dirty="0" smtClean="0">
                <a:latin typeface="+mn-ea"/>
              </a:rPr>
              <a:t>        else if(x[0]=='-')</a:t>
            </a:r>
          </a:p>
          <a:p>
            <a:pPr marL="82296" indent="0">
              <a:buNone/>
            </a:pPr>
            <a:r>
              <a:rPr lang="en-US" altLang="zh-CN" dirty="0" smtClean="0">
                <a:latin typeface="+mn-ea"/>
              </a:rPr>
              <a:t>        {</a:t>
            </a:r>
          </a:p>
          <a:p>
            <a:pPr marL="82296" indent="0">
              <a:buNone/>
            </a:pPr>
            <a:r>
              <a:rPr lang="en-US" altLang="zh-CN" dirty="0" smtClean="0">
                <a:latin typeface="+mn-ea"/>
              </a:rPr>
              <a:t>            while(</a:t>
            </a:r>
            <a:r>
              <a:rPr lang="en-US" altLang="zh-CN" dirty="0" err="1" smtClean="0">
                <a:latin typeface="+mn-ea"/>
              </a:rPr>
              <a:t>x.size</a:t>
            </a:r>
            <a:r>
              <a:rPr lang="en-US" altLang="zh-CN" dirty="0" smtClean="0">
                <a:latin typeface="+mn-ea"/>
              </a:rPr>
              <a:t>()&gt;2&amp;&amp;x[1]=='0')x='-'+</a:t>
            </a:r>
            <a:r>
              <a:rPr lang="en-US" altLang="zh-CN" dirty="0" err="1" smtClean="0">
                <a:latin typeface="+mn-ea"/>
              </a:rPr>
              <a:t>x.substr</a:t>
            </a:r>
            <a:r>
              <a:rPr lang="en-US" altLang="zh-CN" dirty="0" smtClean="0">
                <a:latin typeface="+mn-ea"/>
              </a:rPr>
              <a:t>(2,x.size()-2);</a:t>
            </a:r>
          </a:p>
          <a:p>
            <a:pPr marL="82296" indent="0">
              <a:buNone/>
            </a:pPr>
            <a:r>
              <a:rPr lang="en-US" altLang="zh-CN" dirty="0" smtClean="0">
                <a:latin typeface="+mn-ea"/>
              </a:rPr>
              <a:t>            if(x=="-0")x='0';</a:t>
            </a:r>
          </a:p>
          <a:p>
            <a:pPr marL="82296" indent="0">
              <a:buNone/>
            </a:pPr>
            <a:r>
              <a:rPr lang="en-US" altLang="zh-CN" dirty="0" smtClean="0">
                <a:latin typeface="+mn-ea"/>
              </a:rPr>
              <a:t>        }</a:t>
            </a:r>
          </a:p>
          <a:p>
            <a:pPr marL="82296" indent="0">
              <a:buNone/>
            </a:pPr>
            <a:r>
              <a:rPr lang="en-US" altLang="zh-CN" dirty="0" smtClean="0">
                <a:latin typeface="+mn-ea"/>
              </a:rPr>
              <a:t>        else</a:t>
            </a:r>
          </a:p>
          <a:p>
            <a:pPr marL="82296" indent="0">
              <a:buNone/>
            </a:pPr>
            <a:r>
              <a:rPr lang="en-US" altLang="zh-CN" dirty="0" smtClean="0">
                <a:latin typeface="+mn-ea"/>
              </a:rPr>
              <a:t>	while(</a:t>
            </a:r>
            <a:r>
              <a:rPr lang="en-US" altLang="zh-CN" dirty="0" err="1" smtClean="0">
                <a:latin typeface="+mn-ea"/>
              </a:rPr>
              <a:t>x.size</a:t>
            </a:r>
            <a:r>
              <a:rPr lang="en-US" altLang="zh-CN" dirty="0" smtClean="0">
                <a:latin typeface="+mn-ea"/>
              </a:rPr>
              <a:t>()&gt;1&amp;&amp;x[0]=='0')x=</a:t>
            </a:r>
            <a:r>
              <a:rPr lang="en-US" altLang="zh-CN" dirty="0" err="1" smtClean="0">
                <a:latin typeface="+mn-ea"/>
              </a:rPr>
              <a:t>x.substr</a:t>
            </a:r>
            <a:r>
              <a:rPr lang="en-US" altLang="zh-CN" dirty="0" smtClean="0">
                <a:latin typeface="+mn-ea"/>
              </a:rPr>
              <a:t>(1,x.size()-1);</a:t>
            </a:r>
          </a:p>
          <a:p>
            <a:pPr marL="82296" indent="0">
              <a:buNone/>
            </a:pPr>
            <a:r>
              <a:rPr lang="en-US" altLang="zh-CN" dirty="0" smtClean="0">
                <a:latin typeface="+mn-ea"/>
              </a:rPr>
              <a:t>        if(</a:t>
            </a:r>
            <a:r>
              <a:rPr lang="en-US" altLang="zh-CN" dirty="0" err="1" smtClean="0">
                <a:latin typeface="+mn-ea"/>
              </a:rPr>
              <a:t>m.count</a:t>
            </a:r>
            <a:r>
              <a:rPr lang="en-US" altLang="zh-CN" dirty="0" smtClean="0">
                <a:latin typeface="+mn-ea"/>
              </a:rPr>
              <a:t>(x))a[m[x]]++;</a:t>
            </a:r>
          </a:p>
          <a:p>
            <a:pPr marL="82296" indent="0">
              <a:buNone/>
            </a:pPr>
            <a:r>
              <a:rPr lang="en-US" altLang="zh-CN" dirty="0" smtClean="0">
                <a:latin typeface="+mn-ea"/>
              </a:rPr>
              <a:t>        else m[x]=++</a:t>
            </a:r>
            <a:r>
              <a:rPr lang="en-US" altLang="zh-CN" dirty="0" err="1" smtClean="0">
                <a:latin typeface="+mn-ea"/>
              </a:rPr>
              <a:t>tot,s</a:t>
            </a:r>
            <a:r>
              <a:rPr lang="en-US" altLang="zh-CN" dirty="0" smtClean="0">
                <a:latin typeface="+mn-ea"/>
              </a:rPr>
              <a:t>[tot]=x;</a:t>
            </a:r>
          </a:p>
          <a:p>
            <a:pPr marL="82296" indent="0">
              <a:buNone/>
            </a:pPr>
            <a:r>
              <a:rPr lang="en-US" altLang="zh-CN" dirty="0" smtClean="0">
                <a:latin typeface="+mn-ea"/>
              </a:rPr>
              <a:t>    }</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=1;i&lt;=</a:t>
            </a:r>
            <a:r>
              <a:rPr lang="en-US" altLang="zh-CN" dirty="0" err="1" smtClean="0">
                <a:latin typeface="+mn-ea"/>
              </a:rPr>
              <a:t>tot;i</a:t>
            </a:r>
            <a:r>
              <a:rPr lang="en-US" altLang="zh-CN" dirty="0" smtClean="0">
                <a:latin typeface="+mn-ea"/>
              </a:rPr>
              <a:t>++)    {</a:t>
            </a:r>
          </a:p>
          <a:p>
            <a:pPr marL="82296" indent="0">
              <a:buNone/>
            </a:pPr>
            <a:r>
              <a:rPr lang="en-US" altLang="zh-CN" dirty="0" smtClean="0">
                <a:latin typeface="+mn-ea"/>
              </a:rPr>
              <a:t>        if(a[</a:t>
            </a:r>
            <a:r>
              <a:rPr lang="en-US" altLang="zh-CN" dirty="0" err="1" smtClean="0">
                <a:latin typeface="+mn-ea"/>
              </a:rPr>
              <a:t>i</a:t>
            </a:r>
            <a:r>
              <a:rPr lang="en-US" altLang="zh-CN" dirty="0" smtClean="0">
                <a:latin typeface="+mn-ea"/>
              </a:rPr>
              <a:t>]&gt;a[</a:t>
            </a:r>
            <a:r>
              <a:rPr lang="en-US" altLang="zh-CN" dirty="0" err="1" smtClean="0">
                <a:latin typeface="+mn-ea"/>
              </a:rPr>
              <a:t>ans</a:t>
            </a:r>
            <a:r>
              <a:rPr lang="en-US" altLang="zh-CN" dirty="0" smtClean="0">
                <a:latin typeface="+mn-ea"/>
              </a:rPr>
              <a:t>])</a:t>
            </a:r>
            <a:r>
              <a:rPr lang="en-US" altLang="zh-CN" dirty="0" err="1" smtClean="0">
                <a:latin typeface="+mn-ea"/>
              </a:rPr>
              <a:t>ans</a:t>
            </a:r>
            <a:r>
              <a:rPr lang="en-US" altLang="zh-CN" dirty="0" smtClean="0">
                <a:latin typeface="+mn-ea"/>
              </a:rPr>
              <a:t>=</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if(tot==1)</a:t>
            </a:r>
            <a:r>
              <a:rPr lang="en-US" altLang="zh-CN" dirty="0" err="1" smtClean="0">
                <a:latin typeface="+mn-ea"/>
              </a:rPr>
              <a:t>cout</a:t>
            </a:r>
            <a:r>
              <a:rPr lang="en-US" altLang="zh-CN" dirty="0" smtClean="0">
                <a:latin typeface="+mn-ea"/>
              </a:rPr>
              <a:t>&lt;&lt;"no"&lt;&lt;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else </a:t>
            </a:r>
            <a:r>
              <a:rPr lang="en-US" altLang="zh-CN" dirty="0" err="1" smtClean="0">
                <a:latin typeface="+mn-ea"/>
              </a:rPr>
              <a:t>cout</a:t>
            </a:r>
            <a:r>
              <a:rPr lang="en-US" altLang="zh-CN" dirty="0" smtClean="0">
                <a:latin typeface="+mn-ea"/>
              </a:rPr>
              <a:t>&lt;&lt;s[</a:t>
            </a:r>
            <a:r>
              <a:rPr lang="en-US" altLang="zh-CN" dirty="0" err="1" smtClean="0">
                <a:latin typeface="+mn-ea"/>
              </a:rPr>
              <a:t>ans</a:t>
            </a:r>
            <a:r>
              <a:rPr lang="en-US" altLang="zh-CN" dirty="0" smtClean="0">
                <a:latin typeface="+mn-ea"/>
              </a:rPr>
              <a:t>]&lt;&lt;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return 0;</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1197:</a:t>
            </a:r>
            <a:r>
              <a:rPr lang="zh-CN" altLang="en-US" b="1" dirty="0" smtClean="0"/>
              <a:t>电子钟</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77500" lnSpcReduction="20000"/>
          </a:bodyPr>
          <a:lstStyle/>
          <a:p>
            <a:r>
              <a:rPr lang="zh-CN" altLang="en-US" dirty="0" smtClean="0"/>
              <a:t>电子钟用四个数字来表示时间，每个数字的尺寸为</a:t>
            </a:r>
            <a:r>
              <a:rPr lang="en-US" altLang="zh-CN" dirty="0" smtClean="0"/>
              <a:t>3*3</a:t>
            </a:r>
            <a:r>
              <a:rPr lang="zh-CN" altLang="en-US" dirty="0" smtClean="0"/>
              <a:t>，用于表示数字的字符包括‘</a:t>
            </a:r>
            <a:r>
              <a:rPr lang="en-US" altLang="zh-CN" dirty="0" smtClean="0"/>
              <a:t>|’</a:t>
            </a:r>
            <a:r>
              <a:rPr lang="zh-CN" altLang="en-US" dirty="0" smtClean="0"/>
              <a:t>、‘</a:t>
            </a:r>
            <a:r>
              <a:rPr lang="en-US" altLang="zh-CN" dirty="0" smtClean="0"/>
              <a:t>_’</a:t>
            </a:r>
            <a:r>
              <a:rPr lang="zh-CN" altLang="en-US" dirty="0" smtClean="0"/>
              <a:t>和空格。</a:t>
            </a:r>
            <a:br>
              <a:rPr lang="zh-CN" altLang="en-US" dirty="0" smtClean="0"/>
            </a:br>
            <a:r>
              <a:rPr lang="zh-CN" altLang="en-US" dirty="0" smtClean="0"/>
              <a:t>现在给你当前的时间，请你告诉我们电子钟是如何展示这个时间的。</a:t>
            </a:r>
          </a:p>
          <a:p>
            <a:r>
              <a:rPr lang="zh-CN" altLang="en-US" dirty="0" smtClean="0"/>
              <a:t>电子钟显示的数字样式如下：</a:t>
            </a:r>
          </a:p>
          <a:p>
            <a:r>
              <a:rPr lang="zh-CN" altLang="en-US" dirty="0" smtClean="0"/>
              <a:t>    </a:t>
            </a:r>
            <a:r>
              <a:rPr lang="en-US" altLang="zh-CN" dirty="0" smtClean="0"/>
              <a:t>_  _     _  _  _ _  _   _ </a:t>
            </a:r>
            <a:br>
              <a:rPr lang="en-US" altLang="zh-CN" dirty="0" smtClean="0"/>
            </a:br>
            <a:r>
              <a:rPr lang="en-US" altLang="zh-CN" dirty="0" smtClean="0"/>
              <a:t>  | _| _||_||_ |_   ||_||_| |  |</a:t>
            </a:r>
            <a:br>
              <a:rPr lang="en-US" altLang="zh-CN" dirty="0" smtClean="0"/>
            </a:br>
            <a:r>
              <a:rPr lang="en-US" altLang="zh-CN" dirty="0" smtClean="0"/>
              <a:t>  ||_  _|   | _||_|  ||_| _| |_|</a:t>
            </a:r>
          </a:p>
          <a:p>
            <a:r>
              <a:rPr lang="zh-CN" altLang="en-US" b="1" dirty="0" smtClean="0"/>
              <a:t>输入</a:t>
            </a:r>
          </a:p>
          <a:p>
            <a:r>
              <a:rPr lang="zh-CN" altLang="en-US" dirty="0" smtClean="0"/>
              <a:t>输入包含多组测试数据。每组输入包含</a:t>
            </a:r>
            <a:r>
              <a:rPr lang="en-US" altLang="zh-CN" dirty="0" smtClean="0"/>
              <a:t>4</a:t>
            </a:r>
            <a:r>
              <a:rPr lang="zh-CN" altLang="en-US" dirty="0" smtClean="0"/>
              <a:t>个整数，表示当前时间。</a:t>
            </a:r>
          </a:p>
          <a:p>
            <a:r>
              <a:rPr lang="zh-CN" altLang="en-US" b="1" dirty="0" smtClean="0"/>
              <a:t>输出</a:t>
            </a:r>
          </a:p>
          <a:p>
            <a:r>
              <a:rPr lang="zh-CN" altLang="en-US" dirty="0" smtClean="0"/>
              <a:t>对于每组输入，输出由电子钟显示出来的时间样式。</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62500" lnSpcReduction="20000"/>
          </a:bodyPr>
          <a:lstStyle/>
          <a:p>
            <a:pPr fontAlgn="base">
              <a:buNone/>
            </a:pPr>
            <a:r>
              <a:rPr lang="en-US" altLang="zh-CN" dirty="0" smtClean="0"/>
              <a:t>#include &lt;</a:t>
            </a:r>
            <a:r>
              <a:rPr lang="en-US" altLang="zh-CN" dirty="0" err="1" smtClean="0"/>
              <a:t>iostream</a:t>
            </a:r>
            <a:r>
              <a:rPr lang="en-US" altLang="zh-CN" dirty="0" smtClean="0"/>
              <a:t>&gt;</a:t>
            </a:r>
          </a:p>
          <a:p>
            <a:pPr fontAlgn="base">
              <a:buNone/>
            </a:pPr>
            <a:r>
              <a:rPr lang="en-US" altLang="zh-CN" dirty="0" smtClean="0"/>
              <a:t>#include &lt;</a:t>
            </a:r>
            <a:r>
              <a:rPr lang="en-US" altLang="zh-CN" dirty="0" err="1" smtClean="0"/>
              <a:t>cstring</a:t>
            </a:r>
            <a:r>
              <a:rPr lang="en-US" altLang="zh-CN" dirty="0" smtClean="0"/>
              <a:t>&gt;</a:t>
            </a:r>
          </a:p>
          <a:p>
            <a:pPr fontAlgn="base">
              <a:buNone/>
            </a:pPr>
            <a:r>
              <a:rPr lang="en-US" altLang="zh-CN" dirty="0" smtClean="0"/>
              <a:t>using namespace std;</a:t>
            </a:r>
          </a:p>
          <a:p>
            <a:pPr fontAlgn="base">
              <a:buNone/>
            </a:pPr>
            <a:r>
              <a:rPr lang="en-US" altLang="zh-CN" dirty="0" smtClean="0"/>
              <a:t>char s[3][31] = {{" _     _  _     _  _  _  _  _ "},</a:t>
            </a:r>
          </a:p>
          <a:p>
            <a:pPr fontAlgn="base">
              <a:buNone/>
            </a:pPr>
            <a:r>
              <a:rPr lang="en-US" altLang="zh-CN" dirty="0" smtClean="0"/>
              <a:t>                         {"| |  | _| _||_||_ |_   ||_||_|"},</a:t>
            </a:r>
          </a:p>
          <a:p>
            <a:pPr fontAlgn="base">
              <a:buNone/>
            </a:pPr>
            <a:r>
              <a:rPr lang="en-US" altLang="zh-CN" dirty="0" smtClean="0"/>
              <a:t>                         {"|_|  ||_  _|  | _||_|  ||_| _|"}};</a:t>
            </a:r>
          </a:p>
          <a:p>
            <a:pPr fontAlgn="base">
              <a:buNone/>
            </a:pPr>
            <a:r>
              <a:rPr lang="en-US" altLang="zh-CN" dirty="0" smtClean="0"/>
              <a:t> </a:t>
            </a:r>
          </a:p>
          <a:p>
            <a:pPr fontAlgn="base">
              <a:buNone/>
            </a:pPr>
            <a:r>
              <a:rPr lang="en-US" altLang="zh-CN" dirty="0" err="1" smtClean="0"/>
              <a:t>int</a:t>
            </a:r>
            <a:r>
              <a:rPr lang="en-US" altLang="zh-CN" dirty="0" smtClean="0"/>
              <a:t> main(){</a:t>
            </a:r>
          </a:p>
          <a:p>
            <a:pPr fontAlgn="base">
              <a:buNone/>
            </a:pPr>
            <a:r>
              <a:rPr lang="en-US" altLang="zh-CN" dirty="0" smtClean="0"/>
              <a:t>    </a:t>
            </a:r>
            <a:r>
              <a:rPr lang="en-US" altLang="zh-CN" dirty="0" err="1" smtClean="0"/>
              <a:t>int</a:t>
            </a:r>
            <a:r>
              <a:rPr lang="en-US" altLang="zh-CN" dirty="0" smtClean="0"/>
              <a:t> a[5];</a:t>
            </a:r>
          </a:p>
          <a:p>
            <a:pPr fontAlgn="base">
              <a:buNone/>
            </a:pPr>
            <a:r>
              <a:rPr lang="en-US" altLang="zh-CN" dirty="0" smtClean="0"/>
              <a:t>    while(</a:t>
            </a:r>
            <a:r>
              <a:rPr lang="en-US" altLang="zh-CN" dirty="0" err="1" smtClean="0"/>
              <a:t>cin</a:t>
            </a:r>
            <a:r>
              <a:rPr lang="en-US" altLang="zh-CN" dirty="0" smtClean="0"/>
              <a:t>&gt;&gt;a[0]&gt;&gt;a[1]&gt;&gt;a[2]&gt;&gt;a[3]){</a:t>
            </a:r>
          </a:p>
          <a:p>
            <a:pPr fontAlgn="base">
              <a:buNone/>
            </a:pPr>
            <a:r>
              <a:rPr lang="en-US" altLang="zh-CN" dirty="0" smtClean="0"/>
              <a:t>        for(</a:t>
            </a:r>
            <a:r>
              <a:rPr lang="en-US" altLang="zh-CN" dirty="0" err="1" smtClean="0"/>
              <a:t>int</a:t>
            </a:r>
            <a:r>
              <a:rPr lang="en-US" altLang="zh-CN" dirty="0" smtClean="0"/>
              <a:t> k=0; k&lt;3; k++){ </a:t>
            </a:r>
          </a:p>
          <a:p>
            <a:pPr fontAlgn="base">
              <a:buNone/>
            </a:pPr>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&lt;4; </a:t>
            </a:r>
            <a:r>
              <a:rPr lang="en-US" altLang="zh-CN" dirty="0" err="1" smtClean="0"/>
              <a:t>i</a:t>
            </a:r>
            <a:r>
              <a:rPr lang="en-US" altLang="zh-CN" dirty="0" smtClean="0"/>
              <a:t>++){ </a:t>
            </a:r>
          </a:p>
          <a:p>
            <a:pPr fontAlgn="base">
              <a:buNone/>
            </a:pPr>
            <a:r>
              <a:rPr lang="en-US" altLang="zh-CN" dirty="0" smtClean="0"/>
              <a:t>                for(</a:t>
            </a:r>
            <a:r>
              <a:rPr lang="en-US" altLang="zh-CN" dirty="0" err="1" smtClean="0"/>
              <a:t>int</a:t>
            </a:r>
            <a:r>
              <a:rPr lang="en-US" altLang="zh-CN" dirty="0" smtClean="0"/>
              <a:t> j=0; j&lt;3; j++){</a:t>
            </a:r>
          </a:p>
          <a:p>
            <a:pPr fontAlgn="base">
              <a:buNone/>
            </a:pPr>
            <a:r>
              <a:rPr lang="en-US" altLang="zh-CN" dirty="0" smtClean="0"/>
              <a:t>                    </a:t>
            </a:r>
            <a:r>
              <a:rPr lang="en-US" altLang="zh-CN" dirty="0" err="1" smtClean="0"/>
              <a:t>cout</a:t>
            </a:r>
            <a:r>
              <a:rPr lang="en-US" altLang="zh-CN" dirty="0" smtClean="0"/>
              <a:t>&lt;&lt;s[k][a[</a:t>
            </a:r>
            <a:r>
              <a:rPr lang="en-US" altLang="zh-CN" dirty="0" err="1" smtClean="0"/>
              <a:t>i</a:t>
            </a:r>
            <a:r>
              <a:rPr lang="en-US" altLang="zh-CN" dirty="0" smtClean="0"/>
              <a:t>]*3+j];</a:t>
            </a:r>
          </a:p>
          <a:p>
            <a:pPr fontAlgn="base">
              <a:buNone/>
            </a:pPr>
            <a:r>
              <a:rPr lang="en-US" altLang="zh-CN" dirty="0" smtClean="0"/>
              <a:t>                }</a:t>
            </a:r>
          </a:p>
          <a:p>
            <a:pPr fontAlgn="base">
              <a:buNone/>
            </a:pPr>
            <a:r>
              <a:rPr lang="en-US" altLang="zh-CN" dirty="0" smtClean="0"/>
              <a:t>            }</a:t>
            </a:r>
          </a:p>
          <a:p>
            <a:pPr fontAlgn="base">
              <a:buNone/>
            </a:pPr>
            <a:r>
              <a:rPr lang="en-US" altLang="zh-CN" dirty="0" smtClean="0"/>
              <a:t>            </a:t>
            </a:r>
            <a:r>
              <a:rPr lang="en-US" altLang="zh-CN" dirty="0" err="1" smtClean="0"/>
              <a:t>cout</a:t>
            </a:r>
            <a:r>
              <a:rPr lang="en-US" altLang="zh-CN" dirty="0" smtClean="0"/>
              <a:t>&lt;&lt;</a:t>
            </a:r>
            <a:r>
              <a:rPr lang="en-US" altLang="zh-CN" dirty="0" err="1" smtClean="0"/>
              <a:t>endl</a:t>
            </a:r>
            <a:r>
              <a:rPr lang="en-US" altLang="zh-CN" dirty="0" smtClean="0"/>
              <a:t>;</a:t>
            </a:r>
          </a:p>
          <a:p>
            <a:pPr fontAlgn="base">
              <a:buNone/>
            </a:pPr>
            <a:r>
              <a:rPr lang="en-US" altLang="zh-CN" dirty="0" smtClean="0"/>
              <a:t>        }</a:t>
            </a:r>
          </a:p>
          <a:p>
            <a:pPr fontAlgn="base">
              <a:buNone/>
            </a:pPr>
            <a:r>
              <a:rPr lang="en-US" altLang="zh-CN" dirty="0" smtClean="0"/>
              <a:t>    }</a:t>
            </a:r>
          </a:p>
          <a:p>
            <a:pPr fontAlgn="base">
              <a:buNone/>
            </a:pPr>
            <a:r>
              <a:rPr lang="en-US" altLang="zh-CN" dirty="0" smtClean="0"/>
              <a:t>    return 0;</a:t>
            </a:r>
          </a:p>
          <a:p>
            <a:pPr fontAlgn="base">
              <a:buNone/>
            </a:pPr>
            <a:r>
              <a:rPr lang="en-US" altLang="zh-CN" dirty="0" smtClean="0"/>
              <a:t>}</a:t>
            </a:r>
            <a:endParaRPr lang="en-US" altLang="zh-CN"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1198:</a:t>
            </a:r>
            <a:r>
              <a:rPr lang="zh-CN" altLang="en-US" b="1" dirty="0" smtClean="0"/>
              <a:t>打印月历</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85000" lnSpcReduction="20000"/>
          </a:bodyPr>
          <a:lstStyle/>
          <a:p>
            <a:r>
              <a:rPr lang="zh-CN" altLang="en-US" dirty="0" smtClean="0"/>
              <a:t>给定年月，打印当月的月历表。</a:t>
            </a:r>
          </a:p>
          <a:p>
            <a:r>
              <a:rPr lang="zh-CN" altLang="en-US" b="1" dirty="0" smtClean="0"/>
              <a:t>输入：</a:t>
            </a:r>
            <a:r>
              <a:rPr lang="zh-CN" altLang="en-US" dirty="0" smtClean="0"/>
              <a:t>输入为一行两个整数，第一个整数是年份</a:t>
            </a:r>
            <a:r>
              <a:rPr lang="en-US" altLang="zh-CN" dirty="0" smtClean="0"/>
              <a:t>year</a:t>
            </a:r>
            <a:r>
              <a:rPr lang="zh-CN" altLang="en-US" dirty="0" smtClean="0"/>
              <a:t>（</a:t>
            </a:r>
            <a:r>
              <a:rPr lang="en-US" altLang="zh-CN" dirty="0" smtClean="0"/>
              <a:t>1900 ≤ year ≤ 2099</a:t>
            </a:r>
            <a:r>
              <a:rPr lang="zh-CN" altLang="en-US" dirty="0" smtClean="0"/>
              <a:t>），第二个整数是月份</a:t>
            </a:r>
            <a:r>
              <a:rPr lang="en-US" altLang="zh-CN" dirty="0" smtClean="0"/>
              <a:t>month</a:t>
            </a:r>
            <a:r>
              <a:rPr lang="zh-CN" altLang="en-US" dirty="0" smtClean="0"/>
              <a:t>（</a:t>
            </a:r>
            <a:r>
              <a:rPr lang="en-US" altLang="zh-CN" dirty="0" smtClean="0"/>
              <a:t>1 ≤ month ≤ 12</a:t>
            </a:r>
            <a:r>
              <a:rPr lang="zh-CN" altLang="en-US" dirty="0" smtClean="0"/>
              <a:t>），中间用单个空格隔开。</a:t>
            </a:r>
          </a:p>
          <a:p>
            <a:r>
              <a:rPr lang="zh-CN" altLang="en-US" b="1" dirty="0" smtClean="0"/>
              <a:t>输出：</a:t>
            </a:r>
            <a:r>
              <a:rPr lang="zh-CN" altLang="en-US" dirty="0" smtClean="0"/>
              <a:t>输出为月历表。月历表第一行为星期表头，如下所示：</a:t>
            </a:r>
            <a:br>
              <a:rPr lang="zh-CN" altLang="en-US" dirty="0" smtClean="0"/>
            </a:br>
            <a:r>
              <a:rPr lang="en-US" altLang="zh-CN" dirty="0" smtClean="0"/>
              <a:t>Sun Mon Tue Wed Thu Fri Sat</a:t>
            </a:r>
            <a:r>
              <a:rPr lang="zh-CN" altLang="en-US" dirty="0" smtClean="0"/>
              <a:t/>
            </a:r>
            <a:br>
              <a:rPr lang="zh-CN" altLang="en-US" dirty="0" smtClean="0"/>
            </a:br>
            <a:r>
              <a:rPr lang="zh-CN" altLang="en-US" dirty="0" smtClean="0"/>
              <a:t>其余各行一次是当月各天的日期，从</a:t>
            </a:r>
            <a:r>
              <a:rPr lang="en-US" altLang="zh-CN" dirty="0" smtClean="0"/>
              <a:t>1</a:t>
            </a:r>
            <a:r>
              <a:rPr lang="zh-CN" altLang="en-US" dirty="0" smtClean="0"/>
              <a:t>日开始到</a:t>
            </a:r>
            <a:r>
              <a:rPr lang="en-US" altLang="zh-CN" dirty="0" smtClean="0"/>
              <a:t>31</a:t>
            </a:r>
            <a:r>
              <a:rPr lang="zh-CN" altLang="en-US" dirty="0" smtClean="0"/>
              <a:t>日（</a:t>
            </a:r>
            <a:r>
              <a:rPr lang="en-US" altLang="zh-CN" dirty="0" smtClean="0"/>
              <a:t>30</a:t>
            </a:r>
            <a:r>
              <a:rPr lang="zh-CN" altLang="en-US" dirty="0" smtClean="0"/>
              <a:t>日或</a:t>
            </a:r>
            <a:r>
              <a:rPr lang="en-US" altLang="zh-CN" dirty="0" smtClean="0"/>
              <a:t>28</a:t>
            </a:r>
            <a:r>
              <a:rPr lang="zh-CN" altLang="en-US" dirty="0" smtClean="0"/>
              <a:t>日）。</a:t>
            </a:r>
            <a:br>
              <a:rPr lang="zh-CN" altLang="en-US" dirty="0" smtClean="0"/>
            </a:br>
            <a:r>
              <a:rPr lang="zh-CN" altLang="en-US" dirty="0" smtClean="0"/>
              <a:t>日期数字应于星期表头右对齐，即各位数与星期表头相应缩写的最后一个字母对齐。日期中间用空格分隔出空白。</a:t>
            </a:r>
          </a:p>
          <a:p>
            <a:r>
              <a:rPr lang="zh-CN" altLang="en-US" b="1" dirty="0" smtClean="0"/>
              <a:t>样例输入：</a:t>
            </a:r>
            <a:r>
              <a:rPr lang="en-US" altLang="zh-CN" dirty="0" smtClean="0"/>
              <a:t>2006 5</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87624" y="260648"/>
            <a:ext cx="6840760" cy="6001643"/>
          </a:xfrm>
          <a:prstGeom prst="rect">
            <a:avLst/>
          </a:prstGeom>
        </p:spPr>
        <p:txBody>
          <a:bodyPr wrap="square">
            <a:spAutoFit/>
          </a:bodyPr>
          <a:lstStyle/>
          <a:p>
            <a:r>
              <a:rPr lang="en-US" altLang="zh-CN" sz="2400" dirty="0" err="1" smtClean="0"/>
              <a:t>int</a:t>
            </a:r>
            <a:r>
              <a:rPr lang="en-US" altLang="zh-CN" sz="2400" dirty="0" smtClean="0"/>
              <a:t> main(){</a:t>
            </a:r>
          </a:p>
          <a:p>
            <a:r>
              <a:rPr lang="en-US" altLang="zh-CN" sz="2400" dirty="0" smtClean="0"/>
              <a:t>	</a:t>
            </a:r>
            <a:r>
              <a:rPr lang="en-US" altLang="zh-CN" sz="2400" dirty="0" err="1" smtClean="0"/>
              <a:t>int</a:t>
            </a:r>
            <a:r>
              <a:rPr lang="en-US" altLang="zh-CN" sz="2400" dirty="0" smtClean="0"/>
              <a:t> n;</a:t>
            </a:r>
          </a:p>
          <a:p>
            <a:r>
              <a:rPr lang="en-US" altLang="zh-CN" sz="2400" dirty="0" smtClean="0"/>
              <a:t>	</a:t>
            </a:r>
            <a:r>
              <a:rPr lang="en-US" altLang="zh-CN" sz="2400" dirty="0" err="1" smtClean="0"/>
              <a:t>stu</a:t>
            </a:r>
            <a:r>
              <a:rPr lang="en-US" altLang="zh-CN" sz="2400" dirty="0" smtClean="0"/>
              <a:t> </a:t>
            </a:r>
            <a:r>
              <a:rPr lang="en-US" altLang="zh-CN" sz="2400" dirty="0" err="1" smtClean="0"/>
              <a:t>a,b</a:t>
            </a:r>
            <a:r>
              <a:rPr lang="en-US" altLang="zh-CN" sz="2400" dirty="0" smtClean="0"/>
              <a:t>;</a:t>
            </a:r>
          </a:p>
          <a:p>
            <a:r>
              <a:rPr lang="en-US" altLang="zh-CN" sz="2400" dirty="0" smtClean="0"/>
              <a:t>	</a:t>
            </a:r>
            <a:r>
              <a:rPr lang="en-US" altLang="zh-CN" sz="2400" dirty="0" err="1" smtClean="0"/>
              <a:t>cin</a:t>
            </a:r>
            <a:r>
              <a:rPr lang="en-US" altLang="zh-CN" sz="2400" dirty="0" smtClean="0"/>
              <a:t>&gt;&gt;n;</a:t>
            </a:r>
          </a:p>
          <a:p>
            <a:r>
              <a:rPr lang="en-US" altLang="zh-CN" sz="2400" dirty="0" smtClean="0"/>
              <a:t>	while(n--)	{</a:t>
            </a:r>
          </a:p>
          <a:p>
            <a:r>
              <a:rPr lang="en-US" altLang="zh-CN" sz="2400" dirty="0" smtClean="0"/>
              <a:t>		</a:t>
            </a:r>
            <a:r>
              <a:rPr lang="en-US" altLang="zh-CN" sz="2400" dirty="0" err="1" smtClean="0"/>
              <a:t>cin</a:t>
            </a:r>
            <a:r>
              <a:rPr lang="en-US" altLang="zh-CN" sz="2400" dirty="0" smtClean="0"/>
              <a:t>&gt;&gt;</a:t>
            </a:r>
            <a:r>
              <a:rPr lang="en-US" altLang="zh-CN" sz="2400" dirty="0" err="1" smtClean="0"/>
              <a:t>a.yw</a:t>
            </a:r>
            <a:r>
              <a:rPr lang="en-US" altLang="zh-CN" sz="2400" dirty="0" smtClean="0"/>
              <a:t>&gt;&gt;</a:t>
            </a:r>
            <a:r>
              <a:rPr lang="en-US" altLang="zh-CN" sz="2400" dirty="0" err="1" smtClean="0"/>
              <a:t>a.sx</a:t>
            </a:r>
            <a:r>
              <a:rPr lang="en-US" altLang="zh-CN" sz="2400" dirty="0" smtClean="0"/>
              <a:t>&gt;&gt;</a:t>
            </a:r>
            <a:r>
              <a:rPr lang="en-US" altLang="zh-CN" sz="2400" dirty="0" err="1" smtClean="0"/>
              <a:t>a.yy</a:t>
            </a:r>
            <a:r>
              <a:rPr lang="en-US" altLang="zh-CN" sz="2400" dirty="0" smtClean="0"/>
              <a:t>;</a:t>
            </a:r>
          </a:p>
          <a:p>
            <a:r>
              <a:rPr lang="en-US" altLang="zh-CN" sz="2400" dirty="0" smtClean="0"/>
              <a:t>		</a:t>
            </a:r>
            <a:r>
              <a:rPr lang="en-US" altLang="zh-CN" sz="2400" dirty="0" err="1" smtClean="0"/>
              <a:t>cin</a:t>
            </a:r>
            <a:r>
              <a:rPr lang="en-US" altLang="zh-CN" sz="2400" dirty="0" smtClean="0"/>
              <a:t>&gt;&gt;</a:t>
            </a:r>
            <a:r>
              <a:rPr lang="en-US" altLang="zh-CN" sz="2400" dirty="0" err="1" smtClean="0"/>
              <a:t>b.yw</a:t>
            </a:r>
            <a:r>
              <a:rPr lang="en-US" altLang="zh-CN" sz="2400" dirty="0" smtClean="0"/>
              <a:t>&gt;&gt;</a:t>
            </a:r>
            <a:r>
              <a:rPr lang="en-US" altLang="zh-CN" sz="2400" dirty="0" err="1" smtClean="0"/>
              <a:t>b.sx</a:t>
            </a:r>
            <a:r>
              <a:rPr lang="en-US" altLang="zh-CN" sz="2400" dirty="0" smtClean="0"/>
              <a:t>&gt;&gt;</a:t>
            </a:r>
            <a:r>
              <a:rPr lang="en-US" altLang="zh-CN" sz="2400" dirty="0" err="1" smtClean="0"/>
              <a:t>b.yy</a:t>
            </a:r>
            <a:r>
              <a:rPr lang="en-US" altLang="zh-CN" sz="2400" dirty="0" smtClean="0"/>
              <a:t>;</a:t>
            </a:r>
          </a:p>
          <a:p>
            <a:r>
              <a:rPr lang="en-US" altLang="zh-CN" sz="2400" dirty="0" smtClean="0"/>
              <a:t>		if(</a:t>
            </a:r>
            <a:r>
              <a:rPr lang="en-US" altLang="zh-CN" sz="2400" dirty="0" err="1" smtClean="0"/>
              <a:t>bijiao</a:t>
            </a:r>
            <a:r>
              <a:rPr lang="en-US" altLang="zh-CN" sz="2400" dirty="0" smtClean="0"/>
              <a:t>(</a:t>
            </a:r>
            <a:r>
              <a:rPr lang="en-US" altLang="zh-CN" sz="2400" dirty="0" err="1" smtClean="0"/>
              <a:t>a,b</a:t>
            </a:r>
            <a:r>
              <a:rPr lang="en-US" altLang="zh-CN" sz="2400" dirty="0" smtClean="0"/>
              <a:t>)==1)</a:t>
            </a:r>
          </a:p>
          <a:p>
            <a:r>
              <a:rPr lang="en-US" altLang="zh-CN" sz="2400" dirty="0" smtClean="0"/>
              <a:t>			</a:t>
            </a:r>
            <a:r>
              <a:rPr lang="en-US" altLang="zh-CN" sz="2400" dirty="0" err="1" smtClean="0"/>
              <a:t>cout</a:t>
            </a:r>
            <a:r>
              <a:rPr lang="en-US" altLang="zh-CN" sz="2400" dirty="0" smtClean="0"/>
              <a:t>&lt;&lt;"First"&lt;&lt;</a:t>
            </a:r>
            <a:r>
              <a:rPr lang="en-US" altLang="zh-CN" sz="2400" dirty="0" err="1" smtClean="0"/>
              <a:t>endl</a:t>
            </a:r>
            <a:r>
              <a:rPr lang="en-US" altLang="zh-CN" sz="2400" dirty="0" smtClean="0"/>
              <a:t>;</a:t>
            </a:r>
          </a:p>
          <a:p>
            <a:r>
              <a:rPr lang="en-US" altLang="zh-CN" sz="2400" dirty="0" smtClean="0"/>
              <a:t>		if(</a:t>
            </a:r>
            <a:r>
              <a:rPr lang="en-US" altLang="zh-CN" sz="2400" dirty="0" err="1" smtClean="0"/>
              <a:t>bijiao</a:t>
            </a:r>
            <a:r>
              <a:rPr lang="en-US" altLang="zh-CN" sz="2400" dirty="0" smtClean="0"/>
              <a:t>(</a:t>
            </a:r>
            <a:r>
              <a:rPr lang="en-US" altLang="zh-CN" sz="2400" dirty="0" err="1" smtClean="0"/>
              <a:t>a,b</a:t>
            </a:r>
            <a:r>
              <a:rPr lang="en-US" altLang="zh-CN" sz="2400" dirty="0" smtClean="0"/>
              <a:t>)==-1)</a:t>
            </a:r>
          </a:p>
          <a:p>
            <a:r>
              <a:rPr lang="en-US" altLang="zh-CN" sz="2400" dirty="0" smtClean="0"/>
              <a:t>			</a:t>
            </a:r>
            <a:r>
              <a:rPr lang="en-US" altLang="zh-CN" sz="2400" dirty="0" err="1" smtClean="0"/>
              <a:t>cout</a:t>
            </a:r>
            <a:r>
              <a:rPr lang="en-US" altLang="zh-CN" sz="2400" dirty="0" smtClean="0"/>
              <a:t>&lt;&lt;"Second"&lt;&lt;</a:t>
            </a:r>
            <a:r>
              <a:rPr lang="en-US" altLang="zh-CN" sz="2400" dirty="0" err="1" smtClean="0"/>
              <a:t>endl</a:t>
            </a:r>
            <a:r>
              <a:rPr lang="en-US" altLang="zh-CN" sz="2400" dirty="0" smtClean="0"/>
              <a:t>;</a:t>
            </a:r>
          </a:p>
          <a:p>
            <a:r>
              <a:rPr lang="en-US" altLang="zh-CN" sz="2400" dirty="0" smtClean="0"/>
              <a:t>		if(</a:t>
            </a:r>
            <a:r>
              <a:rPr lang="en-US" altLang="zh-CN" sz="2400" dirty="0" err="1" smtClean="0"/>
              <a:t>bijiao</a:t>
            </a:r>
            <a:r>
              <a:rPr lang="en-US" altLang="zh-CN" sz="2400" dirty="0" smtClean="0"/>
              <a:t>(</a:t>
            </a:r>
            <a:r>
              <a:rPr lang="en-US" altLang="zh-CN" sz="2400" dirty="0" err="1" smtClean="0"/>
              <a:t>a,b</a:t>
            </a:r>
            <a:r>
              <a:rPr lang="en-US" altLang="zh-CN" sz="2400" dirty="0" smtClean="0"/>
              <a:t>)==0)</a:t>
            </a:r>
          </a:p>
          <a:p>
            <a:r>
              <a:rPr lang="en-US" altLang="zh-CN" sz="2400" dirty="0" smtClean="0"/>
              <a:t>			</a:t>
            </a:r>
            <a:r>
              <a:rPr lang="en-US" altLang="zh-CN" sz="2400" dirty="0" err="1" smtClean="0"/>
              <a:t>cout</a:t>
            </a:r>
            <a:r>
              <a:rPr lang="en-US" altLang="zh-CN" sz="2400" dirty="0" smtClean="0"/>
              <a:t>&lt;&lt;"Same"&lt;&lt;</a:t>
            </a:r>
            <a:r>
              <a:rPr lang="en-US" altLang="zh-CN" sz="2400" dirty="0" err="1" smtClean="0"/>
              <a:t>endl</a:t>
            </a:r>
            <a:r>
              <a:rPr lang="en-US" altLang="zh-CN" sz="2400" dirty="0" smtClean="0"/>
              <a:t>;</a:t>
            </a:r>
          </a:p>
          <a:p>
            <a:r>
              <a:rPr lang="en-US" altLang="zh-CN" sz="2400" dirty="0" smtClean="0"/>
              <a:t>	}</a:t>
            </a:r>
          </a:p>
          <a:p>
            <a:r>
              <a:rPr lang="en-US" altLang="zh-CN" sz="2400" dirty="0" smtClean="0"/>
              <a:t>	return 0;</a:t>
            </a:r>
          </a:p>
          <a:p>
            <a:r>
              <a:rPr lang="en-US" altLang="zh-CN" sz="2400" dirty="0" smtClean="0"/>
              <a:t>}</a:t>
            </a:r>
            <a:endParaRPr lang="zh-CN" altLang="en-US" sz="2400" dirty="0"/>
          </a:p>
        </p:txBody>
      </p:sp>
    </p:spTree>
    <p:extLst>
      <p:ext uri="{BB962C8B-B14F-4D97-AF65-F5344CB8AC3E}">
        <p14:creationId xmlns="" xmlns:p14="http://schemas.microsoft.com/office/powerpoint/2010/main" val="19630604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62500" lnSpcReduction="20000"/>
          </a:bodyPr>
          <a:lstStyle/>
          <a:p>
            <a:pPr marL="82296" indent="0">
              <a:buNone/>
            </a:pPr>
            <a:r>
              <a:rPr lang="en-US" altLang="zh-CN" dirty="0" smtClean="0">
                <a:latin typeface="+mn-ea"/>
              </a:rPr>
              <a:t>#include &lt;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cstring</a:t>
            </a:r>
            <a:r>
              <a:rPr lang="en-US" altLang="zh-CN" dirty="0" smtClean="0">
                <a:latin typeface="+mn-ea"/>
              </a:rPr>
              <a:t>&gt;  </a:t>
            </a:r>
          </a:p>
          <a:p>
            <a:pPr marL="82296" indent="0">
              <a:buNone/>
            </a:pPr>
            <a:r>
              <a:rPr lang="en-US" altLang="zh-CN" dirty="0" smtClean="0">
                <a:latin typeface="+mn-ea"/>
              </a:rPr>
              <a:t>using namespace std;  </a:t>
            </a:r>
          </a:p>
          <a:p>
            <a:pPr marL="82296" indent="0">
              <a:buNone/>
            </a:pPr>
            <a:r>
              <a:rPr lang="en-US" altLang="zh-CN" dirty="0" err="1" smtClean="0">
                <a:latin typeface="+mn-ea"/>
              </a:rPr>
              <a:t>int</a:t>
            </a:r>
            <a:r>
              <a:rPr lang="en-US" altLang="zh-CN" dirty="0" smtClean="0">
                <a:latin typeface="+mn-ea"/>
              </a:rPr>
              <a:t> </a:t>
            </a:r>
            <a:r>
              <a:rPr lang="en-US" altLang="zh-CN" dirty="0" err="1" smtClean="0">
                <a:latin typeface="+mn-ea"/>
              </a:rPr>
              <a:t>y,m</a:t>
            </a:r>
            <a:r>
              <a:rPr lang="en-US" altLang="zh-CN" dirty="0" smtClean="0">
                <a:latin typeface="+mn-ea"/>
              </a:rPr>
              <a:t>;</a:t>
            </a:r>
          </a:p>
          <a:p>
            <a:pPr marL="82296" indent="0">
              <a:buNone/>
            </a:pPr>
            <a:r>
              <a:rPr lang="en-US" altLang="zh-CN" dirty="0" err="1" smtClean="0">
                <a:latin typeface="+mn-ea"/>
              </a:rPr>
              <a:t>int</a:t>
            </a:r>
            <a:r>
              <a:rPr lang="en-US" altLang="zh-CN" dirty="0" smtClean="0">
                <a:latin typeface="+mn-ea"/>
              </a:rPr>
              <a:t> month[]={0,31,28,31,30,31,30,31,31,30,31,30,31};  </a:t>
            </a:r>
          </a:p>
          <a:p>
            <a:pPr marL="82296" indent="0">
              <a:buNone/>
            </a:pPr>
            <a:r>
              <a:rPr lang="en-US" altLang="zh-CN" dirty="0" err="1" smtClean="0">
                <a:latin typeface="+mn-ea"/>
              </a:rPr>
              <a:t>int</a:t>
            </a:r>
            <a:r>
              <a:rPr lang="en-US" altLang="zh-CN" dirty="0" smtClean="0">
                <a:latin typeface="+mn-ea"/>
              </a:rPr>
              <a:t> </a:t>
            </a:r>
            <a:r>
              <a:rPr lang="en-US" altLang="zh-CN" dirty="0" err="1" smtClean="0">
                <a:latin typeface="+mn-ea"/>
              </a:rPr>
              <a:t>cnt</a:t>
            </a:r>
            <a:r>
              <a:rPr lang="en-US" altLang="zh-CN" dirty="0" smtClean="0">
                <a:latin typeface="+mn-ea"/>
              </a:rPr>
              <a:t>;</a:t>
            </a:r>
          </a:p>
          <a:p>
            <a:pPr marL="82296" indent="0">
              <a:buNone/>
            </a:pPr>
            <a:r>
              <a:rPr lang="en-US" altLang="zh-CN" dirty="0" err="1" smtClean="0">
                <a:latin typeface="+mn-ea"/>
              </a:rPr>
              <a:t>bool</a:t>
            </a:r>
            <a:r>
              <a:rPr lang="en-US" altLang="zh-CN" dirty="0" smtClean="0">
                <a:latin typeface="+mn-ea"/>
              </a:rPr>
              <a:t> leap(</a:t>
            </a:r>
            <a:r>
              <a:rPr lang="en-US" altLang="zh-CN" dirty="0" err="1" smtClean="0">
                <a:latin typeface="+mn-ea"/>
              </a:rPr>
              <a:t>int</a:t>
            </a:r>
            <a:r>
              <a:rPr lang="en-US" altLang="zh-CN" dirty="0" smtClean="0">
                <a:latin typeface="+mn-ea"/>
              </a:rPr>
              <a:t> x){</a:t>
            </a:r>
          </a:p>
          <a:p>
            <a:pPr marL="82296" indent="0">
              <a:buNone/>
            </a:pPr>
            <a:r>
              <a:rPr lang="en-US" altLang="zh-CN" dirty="0" smtClean="0">
                <a:latin typeface="+mn-ea"/>
              </a:rPr>
              <a:t>    return (x%400==0)||(x%4==0&amp;&amp;x%100!=0); </a:t>
            </a:r>
          </a:p>
          <a:p>
            <a:pPr marL="82296" indent="0">
              <a:buNone/>
            </a:pPr>
            <a:r>
              <a:rPr lang="en-US" altLang="zh-CN" dirty="0" smtClean="0">
                <a:latin typeface="+mn-ea"/>
              </a:rPr>
              <a:t>}</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&gt;&gt;y&gt;&gt;m;</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&lt;&lt;"Sun Mon Tue Wed Thu Fri Sat"&lt;&lt;</a:t>
            </a:r>
            <a:r>
              <a:rPr lang="en-US" altLang="zh-CN" dirty="0" err="1" smtClean="0">
                <a:latin typeface="+mn-ea"/>
              </a:rPr>
              <a:t>endl</a:t>
            </a:r>
            <a:r>
              <a:rPr lang="en-US" altLang="zh-CN" dirty="0" smtClean="0">
                <a:latin typeface="+mn-ea"/>
              </a:rPr>
              <a:t>;     </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=1900;i&lt;</a:t>
            </a:r>
            <a:r>
              <a:rPr lang="en-US" altLang="zh-CN" dirty="0" err="1" smtClean="0">
                <a:latin typeface="+mn-ea"/>
              </a:rPr>
              <a:t>y;i</a:t>
            </a:r>
            <a:r>
              <a:rPr lang="en-US" altLang="zh-CN" dirty="0" smtClean="0">
                <a:latin typeface="+mn-ea"/>
              </a:rPr>
              <a:t>++)    {</a:t>
            </a:r>
          </a:p>
          <a:p>
            <a:pPr marL="82296" indent="0">
              <a:buNone/>
            </a:pPr>
            <a:r>
              <a:rPr lang="en-US" altLang="zh-CN" dirty="0" smtClean="0">
                <a:latin typeface="+mn-ea"/>
              </a:rPr>
              <a:t>        if(leap(</a:t>
            </a:r>
            <a:r>
              <a:rPr lang="en-US" altLang="zh-CN" dirty="0" err="1" smtClean="0">
                <a:latin typeface="+mn-ea"/>
              </a:rPr>
              <a:t>i</a:t>
            </a:r>
            <a:r>
              <a:rPr lang="en-US" altLang="zh-CN" dirty="0" smtClean="0">
                <a:latin typeface="+mn-ea"/>
              </a:rPr>
              <a:t>))</a:t>
            </a:r>
            <a:r>
              <a:rPr lang="en-US" altLang="zh-CN" dirty="0" err="1" smtClean="0">
                <a:latin typeface="+mn-ea"/>
              </a:rPr>
              <a:t>cnt</a:t>
            </a:r>
            <a:r>
              <a:rPr lang="en-US" altLang="zh-CN" dirty="0" smtClean="0">
                <a:latin typeface="+mn-ea"/>
              </a:rPr>
              <a:t>+=366;</a:t>
            </a:r>
          </a:p>
          <a:p>
            <a:pPr marL="82296" indent="0">
              <a:buNone/>
            </a:pPr>
            <a:r>
              <a:rPr lang="en-US" altLang="zh-CN" dirty="0" smtClean="0">
                <a:latin typeface="+mn-ea"/>
              </a:rPr>
              <a:t>        else </a:t>
            </a:r>
            <a:r>
              <a:rPr lang="en-US" altLang="zh-CN" dirty="0" err="1" smtClean="0">
                <a:latin typeface="+mn-ea"/>
              </a:rPr>
              <a:t>cnt</a:t>
            </a:r>
            <a:r>
              <a:rPr lang="en-US" altLang="zh-CN" dirty="0" smtClean="0">
                <a:latin typeface="+mn-ea"/>
              </a:rPr>
              <a:t>+=365;</a:t>
            </a:r>
          </a:p>
          <a:p>
            <a:pPr marL="82296" indent="0">
              <a:buNone/>
            </a:pPr>
            <a:r>
              <a:rPr lang="en-US" altLang="zh-CN" dirty="0" smtClean="0">
                <a:latin typeface="+mn-ea"/>
              </a:rPr>
              <a:t>    }</a:t>
            </a:r>
          </a:p>
          <a:p>
            <a:pPr marL="82296" indent="0">
              <a:buNone/>
            </a:pPr>
            <a:r>
              <a:rPr lang="en-US" altLang="zh-CN" dirty="0" smtClean="0">
                <a:latin typeface="+mn-ea"/>
              </a:rPr>
              <a:t>    if(leap(y))month[2]++;     </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=1;i&lt;</a:t>
            </a:r>
            <a:r>
              <a:rPr lang="en-US" altLang="zh-CN" dirty="0" err="1" smtClean="0">
                <a:latin typeface="+mn-ea"/>
              </a:rPr>
              <a:t>m;i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+=month[</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     </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62500" lnSpcReduction="20000"/>
          </a:bodyPr>
          <a:lstStyle/>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t=0;</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%=7;</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=0;i&lt;</a:t>
            </a:r>
            <a:r>
              <a:rPr lang="en-US" altLang="zh-CN" dirty="0" err="1" smtClean="0">
                <a:latin typeface="+mn-ea"/>
              </a:rPr>
              <a:t>cnt;i</a:t>
            </a:r>
            <a:r>
              <a:rPr lang="en-US" altLang="zh-CN" dirty="0" smtClean="0">
                <a:latin typeface="+mn-ea"/>
              </a:rPr>
              <a:t>++)</a:t>
            </a:r>
            <a:r>
              <a:rPr lang="en-US" altLang="zh-CN" dirty="0" err="1" smtClean="0">
                <a:latin typeface="+mn-ea"/>
              </a:rPr>
              <a:t>cout</a:t>
            </a:r>
            <a:r>
              <a:rPr lang="en-US" altLang="zh-CN" dirty="0" smtClean="0">
                <a:latin typeface="+mn-ea"/>
              </a:rPr>
              <a:t>&lt;&lt;string(4,' ');</a:t>
            </a:r>
          </a:p>
          <a:p>
            <a:pPr marL="82296" indent="0">
              <a:buNone/>
            </a:pPr>
            <a:r>
              <a:rPr lang="en-US" altLang="zh-CN" dirty="0" smtClean="0">
                <a:latin typeface="+mn-ea"/>
              </a:rPr>
              <a:t>     </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a:t>
            </a:r>
            <a:r>
              <a:rPr lang="en-US" altLang="zh-CN" dirty="0" err="1" smtClean="0">
                <a:latin typeface="+mn-ea"/>
              </a:rPr>
              <a:t>cnt;i</a:t>
            </a:r>
            <a:r>
              <a:rPr lang="en-US" altLang="zh-CN" dirty="0" smtClean="0">
                <a:latin typeface="+mn-ea"/>
              </a:rPr>
              <a:t>&lt;=6;i++){</a:t>
            </a:r>
          </a:p>
          <a:p>
            <a:pPr marL="82296" indent="0">
              <a:buNone/>
            </a:pPr>
            <a:r>
              <a:rPr lang="en-US" altLang="zh-CN" dirty="0" smtClean="0">
                <a:latin typeface="+mn-ea"/>
              </a:rPr>
              <a:t>        t++;</a:t>
            </a:r>
          </a:p>
          <a:p>
            <a:pPr marL="82296" indent="0">
              <a:buNone/>
            </a:pPr>
            <a:r>
              <a:rPr lang="en-US" altLang="zh-CN" dirty="0" smtClean="0">
                <a:latin typeface="+mn-ea"/>
              </a:rPr>
              <a:t>        if(</a:t>
            </a:r>
            <a:r>
              <a:rPr lang="en-US" altLang="zh-CN" dirty="0" err="1" smtClean="0">
                <a:latin typeface="+mn-ea"/>
              </a:rPr>
              <a:t>i</a:t>
            </a:r>
            <a:r>
              <a:rPr lang="en-US" altLang="zh-CN" dirty="0" smtClean="0">
                <a:latin typeface="+mn-ea"/>
              </a:rPr>
              <a:t>==</a:t>
            </a:r>
            <a:r>
              <a:rPr lang="en-US" altLang="zh-CN" dirty="0" err="1" smtClean="0">
                <a:latin typeface="+mn-ea"/>
              </a:rPr>
              <a:t>cnt</a:t>
            </a:r>
            <a:r>
              <a:rPr lang="en-US" altLang="zh-CN" dirty="0" smtClean="0">
                <a:latin typeface="+mn-ea"/>
              </a:rPr>
              <a:t>)</a:t>
            </a:r>
            <a:r>
              <a:rPr lang="en-US" altLang="zh-CN" dirty="0" err="1" smtClean="0">
                <a:latin typeface="+mn-ea"/>
              </a:rPr>
              <a:t>printf</a:t>
            </a:r>
            <a:r>
              <a:rPr lang="en-US" altLang="zh-CN" dirty="0" smtClean="0">
                <a:latin typeface="+mn-ea"/>
              </a:rPr>
              <a:t>("%3d",t);</a:t>
            </a:r>
          </a:p>
          <a:p>
            <a:pPr marL="82296" indent="0">
              <a:buNone/>
            </a:pPr>
            <a:r>
              <a:rPr lang="en-US" altLang="zh-CN" dirty="0" smtClean="0">
                <a:latin typeface="+mn-ea"/>
              </a:rPr>
              <a:t>        else </a:t>
            </a:r>
            <a:r>
              <a:rPr lang="en-US" altLang="zh-CN" dirty="0" err="1" smtClean="0">
                <a:latin typeface="+mn-ea"/>
              </a:rPr>
              <a:t>printf</a:t>
            </a:r>
            <a:r>
              <a:rPr lang="en-US" altLang="zh-CN" dirty="0" smtClean="0">
                <a:latin typeface="+mn-ea"/>
              </a:rPr>
              <a:t>("%4d",t);</a:t>
            </a:r>
          </a:p>
          <a:p>
            <a:pPr marL="82296" indent="0">
              <a:buNone/>
            </a:pP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=t+1;i&lt;=month[m];</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if((i-t-1)%7==0)</a:t>
            </a:r>
            <a:r>
              <a:rPr lang="en-US" altLang="zh-CN" dirty="0" err="1" smtClean="0">
                <a:latin typeface="+mn-ea"/>
              </a:rPr>
              <a:t>printf</a:t>
            </a:r>
            <a:r>
              <a:rPr lang="en-US" altLang="zh-CN" dirty="0" smtClean="0">
                <a:latin typeface="+mn-ea"/>
              </a:rPr>
              <a:t>("%3d",i);</a:t>
            </a:r>
          </a:p>
          <a:p>
            <a:pPr marL="82296" indent="0">
              <a:buNone/>
            </a:pPr>
            <a:r>
              <a:rPr lang="en-US" altLang="zh-CN" dirty="0" smtClean="0">
                <a:latin typeface="+mn-ea"/>
              </a:rPr>
              <a:t>        else </a:t>
            </a:r>
            <a:r>
              <a:rPr lang="en-US" altLang="zh-CN" dirty="0" err="1" smtClean="0">
                <a:latin typeface="+mn-ea"/>
              </a:rPr>
              <a:t>printf</a:t>
            </a:r>
            <a:r>
              <a:rPr lang="en-US" altLang="zh-CN" dirty="0" smtClean="0">
                <a:latin typeface="+mn-ea"/>
              </a:rPr>
              <a:t>("%4d",i);</a:t>
            </a:r>
          </a:p>
          <a:p>
            <a:pPr marL="82296" indent="0">
              <a:buNone/>
            </a:pPr>
            <a:r>
              <a:rPr lang="en-US" altLang="zh-CN" dirty="0" smtClean="0">
                <a:latin typeface="+mn-ea"/>
              </a:rPr>
              <a:t>         </a:t>
            </a:r>
          </a:p>
          <a:p>
            <a:pPr marL="82296" indent="0">
              <a:buNone/>
            </a:pPr>
            <a:r>
              <a:rPr lang="en-US" altLang="zh-CN" dirty="0" smtClean="0">
                <a:latin typeface="+mn-ea"/>
              </a:rPr>
              <a:t>        if((</a:t>
            </a:r>
            <a:r>
              <a:rPr lang="en-US" altLang="zh-CN" dirty="0" err="1" smtClean="0">
                <a:latin typeface="+mn-ea"/>
              </a:rPr>
              <a:t>i</a:t>
            </a:r>
            <a:r>
              <a:rPr lang="en-US" altLang="zh-CN" dirty="0" smtClean="0">
                <a:latin typeface="+mn-ea"/>
              </a:rPr>
              <a:t>-t)%7==0)</a:t>
            </a:r>
            <a:r>
              <a:rPr lang="en-US" altLang="zh-CN" dirty="0" err="1" smtClean="0">
                <a:latin typeface="+mn-ea"/>
              </a:rPr>
              <a:t>cout</a:t>
            </a:r>
            <a:r>
              <a:rPr lang="en-US" altLang="zh-CN" dirty="0" smtClean="0">
                <a:latin typeface="+mn-ea"/>
              </a:rPr>
              <a:t>&lt;&lt;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a:t>
            </a:r>
          </a:p>
          <a:p>
            <a:pPr marL="82296" indent="0">
              <a:buNone/>
            </a:pPr>
            <a:r>
              <a:rPr lang="en-US" altLang="zh-CN" dirty="0" smtClean="0">
                <a:latin typeface="+mn-ea"/>
              </a:rPr>
              <a:t>    return 0;</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1199:</a:t>
            </a:r>
            <a:r>
              <a:rPr lang="en-US" altLang="zh-CN" b="1" dirty="0" smtClean="0"/>
              <a:t>n-gram</a:t>
            </a:r>
            <a:r>
              <a:rPr lang="zh-CN" altLang="en-US" b="1" dirty="0" smtClean="0"/>
              <a:t>串频统计</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85000" lnSpcReduction="20000"/>
          </a:bodyPr>
          <a:lstStyle/>
          <a:p>
            <a:r>
              <a:rPr lang="zh-CN" altLang="en-US" dirty="0" smtClean="0"/>
              <a:t>在文本分析中常用到</a:t>
            </a:r>
            <a:r>
              <a:rPr lang="en-US" altLang="zh-CN" dirty="0" smtClean="0"/>
              <a:t>n-gram</a:t>
            </a:r>
            <a:r>
              <a:rPr lang="zh-CN" altLang="en-US" dirty="0" smtClean="0"/>
              <a:t>串频统计方法，即，统计相邻的</a:t>
            </a:r>
            <a:r>
              <a:rPr lang="en-US" altLang="zh-CN" dirty="0" smtClean="0"/>
              <a:t>n</a:t>
            </a:r>
            <a:r>
              <a:rPr lang="zh-CN" altLang="en-US" dirty="0" smtClean="0"/>
              <a:t>个单元（如单词、汉字、或者字符）在整个文本中出现的频率。假设有一个字符串，请以字符为单位，按</a:t>
            </a:r>
            <a:r>
              <a:rPr lang="en-US" altLang="zh-CN" dirty="0" smtClean="0"/>
              <a:t>n-gram</a:t>
            </a:r>
            <a:r>
              <a:rPr lang="zh-CN" altLang="en-US" dirty="0" smtClean="0"/>
              <a:t>方法统计每个长度为 </a:t>
            </a:r>
            <a:r>
              <a:rPr lang="en-US" altLang="zh-CN" dirty="0" smtClean="0"/>
              <a:t>n </a:t>
            </a:r>
            <a:r>
              <a:rPr lang="zh-CN" altLang="en-US" dirty="0" smtClean="0"/>
              <a:t>的子串出现的频度，并输出最高频度以及频度最高的子串。所给的字符串只包含大小写字母，长度不多于</a:t>
            </a:r>
            <a:r>
              <a:rPr lang="en-US" altLang="zh-CN" dirty="0" smtClean="0"/>
              <a:t>500</a:t>
            </a:r>
            <a:r>
              <a:rPr lang="zh-CN" altLang="en-US" dirty="0" smtClean="0"/>
              <a:t>个字符，且 </a:t>
            </a:r>
            <a:r>
              <a:rPr lang="en-US" altLang="zh-CN" dirty="0" smtClean="0"/>
              <a:t>1 &lt; n &lt; 5</a:t>
            </a:r>
            <a:r>
              <a:rPr lang="zh-CN" altLang="en-US" dirty="0" smtClean="0"/>
              <a:t>。</a:t>
            </a:r>
          </a:p>
          <a:p>
            <a:r>
              <a:rPr lang="zh-CN" altLang="en-US" dirty="0" smtClean="0"/>
              <a:t>如果有多个子串频度最高，则根据其在序列中第一次出现的次序依次输出，每行输出一个，如果最高频度不大于</a:t>
            </a:r>
            <a:r>
              <a:rPr lang="en-US" altLang="zh-CN" dirty="0" smtClean="0"/>
              <a:t>1</a:t>
            </a:r>
            <a:r>
              <a:rPr lang="zh-CN" altLang="en-US" dirty="0" smtClean="0"/>
              <a:t>，则输出</a:t>
            </a:r>
            <a:r>
              <a:rPr lang="en-US" altLang="zh-CN" dirty="0" smtClean="0"/>
              <a:t>NO</a:t>
            </a:r>
            <a:r>
              <a:rPr lang="zh-CN" altLang="en-US" dirty="0" smtClean="0"/>
              <a:t>。</a:t>
            </a:r>
          </a:p>
          <a:p>
            <a:r>
              <a:rPr lang="zh-CN" altLang="en-US" b="1" dirty="0" smtClean="0"/>
              <a:t>输入：</a:t>
            </a:r>
            <a:r>
              <a:rPr lang="zh-CN" altLang="en-US" dirty="0" smtClean="0"/>
              <a:t>第一行为</a:t>
            </a:r>
            <a:r>
              <a:rPr lang="en-US" altLang="zh-CN" dirty="0" smtClean="0"/>
              <a:t>n</a:t>
            </a:r>
            <a:r>
              <a:rPr lang="zh-CN" altLang="en-US" dirty="0" smtClean="0"/>
              <a:t>；</a:t>
            </a:r>
            <a:br>
              <a:rPr lang="zh-CN" altLang="en-US" dirty="0" smtClean="0"/>
            </a:br>
            <a:r>
              <a:rPr lang="zh-CN" altLang="en-US" dirty="0" smtClean="0"/>
              <a:t>第二行为字符串。</a:t>
            </a:r>
          </a:p>
          <a:p>
            <a:r>
              <a:rPr lang="zh-CN" altLang="en-US" b="1" dirty="0" smtClean="0"/>
              <a:t>输出：</a:t>
            </a:r>
            <a:r>
              <a:rPr lang="zh-CN" altLang="en-US" dirty="0" smtClean="0"/>
              <a:t>输出最高频度以及频度最高的所有子串。若最高频度不大于</a:t>
            </a:r>
            <a:r>
              <a:rPr lang="en-US" altLang="zh-CN" dirty="0" smtClean="0"/>
              <a:t>1</a:t>
            </a:r>
            <a:r>
              <a:rPr lang="zh-CN" altLang="en-US" dirty="0" smtClean="0"/>
              <a:t>，只输出一行</a:t>
            </a:r>
            <a:r>
              <a:rPr lang="en-US" altLang="zh-CN" dirty="0" smtClean="0"/>
              <a:t>NO</a:t>
            </a:r>
            <a:r>
              <a:rPr lang="zh-CN" altLang="en-US" dirty="0" smtClean="0"/>
              <a:t>。</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85000" lnSpcReduction="20000"/>
          </a:bodyPr>
          <a:lstStyle/>
          <a:p>
            <a:pPr marL="82296" indent="0">
              <a:buNone/>
            </a:pPr>
            <a:r>
              <a:rPr lang="en-US" altLang="zh-CN" dirty="0" smtClean="0">
                <a:latin typeface="+mn-ea"/>
              </a:rPr>
              <a:t>#include &lt;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#include &lt;</a:t>
            </a:r>
            <a:r>
              <a:rPr lang="en-US" altLang="zh-CN" dirty="0" err="1" smtClean="0">
                <a:latin typeface="+mn-ea"/>
              </a:rPr>
              <a:t>cstring</a:t>
            </a:r>
            <a:r>
              <a:rPr lang="en-US" altLang="zh-CN" dirty="0" smtClean="0">
                <a:latin typeface="+mn-ea"/>
              </a:rPr>
              <a:t>&gt;</a:t>
            </a:r>
          </a:p>
          <a:p>
            <a:pPr marL="82296" indent="0">
              <a:buNone/>
            </a:pPr>
            <a:r>
              <a:rPr lang="en-US" altLang="zh-CN" dirty="0" smtClean="0">
                <a:latin typeface="+mn-ea"/>
              </a:rPr>
              <a:t>char a[510];</a:t>
            </a:r>
          </a:p>
          <a:p>
            <a:pPr marL="82296" indent="0">
              <a:buNone/>
            </a:pPr>
            <a:r>
              <a:rPr lang="en-US" altLang="zh-CN" dirty="0" err="1" smtClean="0">
                <a:latin typeface="+mn-ea"/>
              </a:rPr>
              <a:t>int</a:t>
            </a:r>
            <a:r>
              <a:rPr lang="en-US" altLang="zh-CN" dirty="0" smtClean="0">
                <a:latin typeface="+mn-ea"/>
              </a:rPr>
              <a:t> </a:t>
            </a:r>
            <a:r>
              <a:rPr lang="en-US" altLang="zh-CN" dirty="0" err="1" smtClean="0">
                <a:latin typeface="+mn-ea"/>
              </a:rPr>
              <a:t>zkn</a:t>
            </a:r>
            <a:r>
              <a:rPr lang="en-US" altLang="zh-CN" dirty="0" smtClean="0">
                <a:latin typeface="+mn-ea"/>
              </a:rPr>
              <a:t>[510];</a:t>
            </a:r>
          </a:p>
          <a:p>
            <a:pPr marL="82296" indent="0">
              <a:buNone/>
            </a:pPr>
            <a:r>
              <a:rPr lang="en-US" altLang="zh-CN" dirty="0" err="1" smtClean="0">
                <a:latin typeface="+mn-ea"/>
              </a:rPr>
              <a:t>int</a:t>
            </a:r>
            <a:r>
              <a:rPr lang="en-US" altLang="zh-CN" dirty="0" smtClean="0">
                <a:latin typeface="+mn-ea"/>
              </a:rPr>
              <a:t> </a:t>
            </a:r>
            <a:r>
              <a:rPr lang="en-US" altLang="zh-CN" dirty="0" err="1" smtClean="0">
                <a:latin typeface="+mn-ea"/>
              </a:rPr>
              <a:t>n,l,ans</a:t>
            </a:r>
            <a:r>
              <a:rPr lang="en-US" altLang="zh-CN" dirty="0" smtClean="0">
                <a:latin typeface="+mn-ea"/>
              </a:rPr>
              <a:t>;</a:t>
            </a:r>
          </a:p>
          <a:p>
            <a:pPr marL="82296" indent="0">
              <a:buNone/>
            </a:pPr>
            <a:r>
              <a:rPr lang="en-US" altLang="zh-CN" dirty="0" smtClean="0">
                <a:latin typeface="+mn-ea"/>
              </a:rPr>
              <a:t>void </a:t>
            </a:r>
            <a:r>
              <a:rPr lang="en-US" altLang="zh-CN" dirty="0" err="1" smtClean="0">
                <a:latin typeface="+mn-ea"/>
              </a:rPr>
              <a:t>Find_ZKN</a:t>
            </a:r>
            <a:r>
              <a:rPr lang="en-US" altLang="zh-CN" dirty="0" smtClean="0">
                <a:latin typeface="+mn-ea"/>
              </a:rPr>
              <a:t>(</a:t>
            </a:r>
            <a:r>
              <a:rPr lang="en-US" altLang="zh-CN" dirty="0" err="1" smtClean="0">
                <a:latin typeface="+mn-ea"/>
              </a:rPr>
              <a:t>int</a:t>
            </a:r>
            <a:r>
              <a:rPr lang="en-US" altLang="zh-CN" dirty="0" smtClean="0">
                <a:latin typeface="+mn-ea"/>
              </a:rPr>
              <a:t> k)</a:t>
            </a:r>
          </a:p>
          <a:p>
            <a:pPr marL="82296" indent="0">
              <a:buNone/>
            </a:pPr>
            <a:r>
              <a:rPr lang="en-US" altLang="zh-CN" dirty="0" smtClean="0">
                <a:latin typeface="+mn-ea"/>
              </a:rPr>
              <a:t>{</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=1;i&lt;</a:t>
            </a:r>
            <a:r>
              <a:rPr lang="en-US" altLang="zh-CN" dirty="0" err="1" smtClean="0">
                <a:latin typeface="+mn-ea"/>
              </a:rPr>
              <a:t>k;i</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bool</a:t>
            </a:r>
            <a:r>
              <a:rPr lang="en-US" altLang="zh-CN" dirty="0" smtClean="0">
                <a:latin typeface="+mn-ea"/>
              </a:rPr>
              <a:t> p=false;</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j=1;j&lt;=</a:t>
            </a:r>
            <a:r>
              <a:rPr lang="en-US" altLang="zh-CN" dirty="0" err="1" smtClean="0">
                <a:latin typeface="+mn-ea"/>
              </a:rPr>
              <a:t>n;j</a:t>
            </a:r>
            <a:r>
              <a:rPr lang="en-US" altLang="zh-CN" dirty="0" smtClean="0">
                <a:latin typeface="+mn-ea"/>
              </a:rPr>
              <a:t>++)</a:t>
            </a:r>
          </a:p>
          <a:p>
            <a:pPr marL="82296" indent="0">
              <a:buNone/>
            </a:pPr>
            <a:r>
              <a:rPr lang="en-US" altLang="zh-CN" dirty="0" smtClean="0">
                <a:latin typeface="+mn-ea"/>
              </a:rPr>
              <a:t>            if(a[i+j-1]!=a[k+j-1])</a:t>
            </a:r>
          </a:p>
          <a:p>
            <a:pPr marL="82296" indent="0">
              <a:buNone/>
            </a:pPr>
            <a:r>
              <a:rPr lang="en-US" altLang="zh-CN" dirty="0" smtClean="0">
                <a:latin typeface="+mn-ea"/>
              </a:rPr>
              <a:t>                p=true;</a:t>
            </a:r>
          </a:p>
          <a:p>
            <a:pPr marL="82296" indent="0">
              <a:buNone/>
            </a:pPr>
            <a:r>
              <a:rPr lang="en-US" altLang="zh-CN" dirty="0" smtClean="0">
                <a:latin typeface="+mn-ea"/>
              </a:rPr>
              <a:t>        if(!p)</a:t>
            </a:r>
          </a:p>
          <a:p>
            <a:pPr marL="82296" indent="0">
              <a:buNone/>
            </a:pPr>
            <a:r>
              <a:rPr lang="en-US" altLang="zh-CN" dirty="0" smtClean="0">
                <a:latin typeface="+mn-ea"/>
              </a:rPr>
              <a:t>            </a:t>
            </a:r>
            <a:r>
              <a:rPr lang="en-US" altLang="zh-CN" dirty="0" err="1" smtClean="0">
                <a:latin typeface="+mn-ea"/>
              </a:rPr>
              <a:t>zkn</a:t>
            </a:r>
            <a:r>
              <a:rPr lang="en-US" altLang="zh-CN" dirty="0" smtClean="0">
                <a:latin typeface="+mn-ea"/>
              </a:rPr>
              <a:t>[</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62500" lnSpcReduction="20000"/>
          </a:bodyPr>
          <a:lstStyle/>
          <a:p>
            <a:pPr marL="82296" indent="0">
              <a:buNone/>
            </a:pPr>
            <a:r>
              <a:rPr lang="en-US" altLang="zh-CN" dirty="0" err="1" smtClean="0">
                <a:latin typeface="+mn-ea"/>
              </a:rPr>
              <a:t>int</a:t>
            </a:r>
            <a:r>
              <a:rPr lang="en-US" altLang="zh-CN" dirty="0" smtClean="0">
                <a:latin typeface="+mn-ea"/>
              </a:rPr>
              <a:t> main()  {</a:t>
            </a:r>
          </a:p>
          <a:p>
            <a:pPr marL="82296" indent="0">
              <a:buNone/>
            </a:pPr>
            <a:r>
              <a:rPr lang="en-US" altLang="zh-CN" dirty="0" smtClean="0">
                <a:latin typeface="+mn-ea"/>
              </a:rPr>
              <a:t>    </a:t>
            </a:r>
            <a:r>
              <a:rPr lang="en-US" altLang="zh-CN" dirty="0" err="1" smtClean="0">
                <a:latin typeface="+mn-ea"/>
              </a:rPr>
              <a:t>scanf</a:t>
            </a:r>
            <a:r>
              <a:rPr lang="en-US" altLang="zh-CN" dirty="0" smtClean="0">
                <a:latin typeface="+mn-ea"/>
              </a:rPr>
              <a:t>("%d\n%s",&amp;n,a+1);</a:t>
            </a:r>
          </a:p>
          <a:p>
            <a:pPr marL="82296" indent="0">
              <a:buNone/>
            </a:pPr>
            <a:r>
              <a:rPr lang="en-US" altLang="zh-CN" dirty="0" smtClean="0">
                <a:latin typeface="+mn-ea"/>
              </a:rPr>
              <a:t>    l=</a:t>
            </a:r>
            <a:r>
              <a:rPr lang="en-US" altLang="zh-CN" dirty="0" err="1" smtClean="0">
                <a:latin typeface="+mn-ea"/>
              </a:rPr>
              <a:t>strlen</a:t>
            </a:r>
            <a:r>
              <a:rPr lang="en-US" altLang="zh-CN" dirty="0" smtClean="0">
                <a:latin typeface="+mn-ea"/>
              </a:rPr>
              <a:t>(a+1);</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=1;i&lt;=l-n+1;i++)</a:t>
            </a:r>
          </a:p>
          <a:p>
            <a:pPr marL="82296" indent="0">
              <a:buNone/>
            </a:pPr>
            <a:r>
              <a:rPr lang="en-US" altLang="zh-CN" dirty="0" smtClean="0">
                <a:latin typeface="+mn-ea"/>
              </a:rPr>
              <a:t>        </a:t>
            </a:r>
            <a:r>
              <a:rPr lang="en-US" altLang="zh-CN" dirty="0" err="1" smtClean="0">
                <a:latin typeface="+mn-ea"/>
              </a:rPr>
              <a:t>Find_ZKN</a:t>
            </a:r>
            <a:r>
              <a:rPr lang="en-US" altLang="zh-CN" dirty="0" smtClean="0">
                <a:latin typeface="+mn-ea"/>
              </a:rPr>
              <a:t>(</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=1;i&lt;=l-n+1;i++)</a:t>
            </a:r>
          </a:p>
          <a:p>
            <a:pPr marL="82296" indent="0">
              <a:buNone/>
            </a:pPr>
            <a:r>
              <a:rPr lang="en-US" altLang="zh-CN" dirty="0" smtClean="0">
                <a:latin typeface="+mn-ea"/>
              </a:rPr>
              <a:t>        if(</a:t>
            </a:r>
            <a:r>
              <a:rPr lang="en-US" altLang="zh-CN" dirty="0" err="1" smtClean="0">
                <a:latin typeface="+mn-ea"/>
              </a:rPr>
              <a:t>ans</a:t>
            </a:r>
            <a:r>
              <a:rPr lang="en-US" altLang="zh-CN" dirty="0" smtClean="0">
                <a:latin typeface="+mn-ea"/>
              </a:rPr>
              <a:t>&lt;</a:t>
            </a:r>
            <a:r>
              <a:rPr lang="en-US" altLang="zh-CN" dirty="0" err="1" smtClean="0">
                <a:latin typeface="+mn-ea"/>
              </a:rPr>
              <a:t>zkn</a:t>
            </a:r>
            <a:r>
              <a:rPr lang="en-US" altLang="zh-CN" dirty="0" smtClean="0">
                <a:latin typeface="+mn-ea"/>
              </a:rPr>
              <a:t>[</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ans</a:t>
            </a:r>
            <a:r>
              <a:rPr lang="en-US" altLang="zh-CN" dirty="0" smtClean="0">
                <a:latin typeface="+mn-ea"/>
              </a:rPr>
              <a:t>=</a:t>
            </a:r>
            <a:r>
              <a:rPr lang="en-US" altLang="zh-CN" dirty="0" err="1" smtClean="0">
                <a:latin typeface="+mn-ea"/>
              </a:rPr>
              <a:t>zkn</a:t>
            </a:r>
            <a:r>
              <a:rPr lang="en-US" altLang="zh-CN" dirty="0" smtClean="0">
                <a:latin typeface="+mn-ea"/>
              </a:rPr>
              <a:t>[</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if(!</a:t>
            </a:r>
            <a:r>
              <a:rPr lang="en-US" altLang="zh-CN" dirty="0" err="1" smtClean="0">
                <a:latin typeface="+mn-ea"/>
              </a:rPr>
              <a:t>ans</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puts("NO");</a:t>
            </a:r>
          </a:p>
          <a:p>
            <a:pPr marL="82296" indent="0">
              <a:buNone/>
            </a:pPr>
            <a:r>
              <a:rPr lang="en-US" altLang="zh-CN" dirty="0" smtClean="0">
                <a:latin typeface="+mn-ea"/>
              </a:rPr>
              <a:t>        return 0;</a:t>
            </a:r>
          </a:p>
          <a:p>
            <a:pPr marL="82296" indent="0">
              <a:buNone/>
            </a:pP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("%d\n",ans+1);</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=1;i&lt;=l-n+1;i++)</a:t>
            </a:r>
          </a:p>
          <a:p>
            <a:pPr marL="82296" indent="0">
              <a:buNone/>
            </a:pPr>
            <a:r>
              <a:rPr lang="en-US" altLang="zh-CN" dirty="0" smtClean="0">
                <a:latin typeface="+mn-ea"/>
              </a:rPr>
              <a:t>        if(</a:t>
            </a:r>
            <a:r>
              <a:rPr lang="en-US" altLang="zh-CN" dirty="0" err="1" smtClean="0">
                <a:latin typeface="+mn-ea"/>
              </a:rPr>
              <a:t>zkn</a:t>
            </a:r>
            <a:r>
              <a:rPr lang="en-US" altLang="zh-CN" dirty="0" smtClean="0">
                <a:latin typeface="+mn-ea"/>
              </a:rPr>
              <a:t>[</a:t>
            </a:r>
            <a:r>
              <a:rPr lang="en-US" altLang="zh-CN" dirty="0" err="1" smtClean="0">
                <a:latin typeface="+mn-ea"/>
              </a:rPr>
              <a:t>i</a:t>
            </a:r>
            <a:r>
              <a:rPr lang="en-US" altLang="zh-CN" dirty="0" smtClean="0">
                <a:latin typeface="+mn-ea"/>
              </a:rPr>
              <a:t>]==</a:t>
            </a:r>
            <a:r>
              <a:rPr lang="en-US" altLang="zh-CN" dirty="0" err="1" smtClean="0">
                <a:latin typeface="+mn-ea"/>
              </a:rPr>
              <a:t>ans</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j=1;j&lt;=</a:t>
            </a:r>
            <a:r>
              <a:rPr lang="en-US" altLang="zh-CN" dirty="0" err="1" smtClean="0">
                <a:latin typeface="+mn-ea"/>
              </a:rPr>
              <a:t>n;j</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a:t>
            </a:r>
            <a:r>
              <a:rPr lang="en-US" altLang="zh-CN" dirty="0" err="1" smtClean="0">
                <a:latin typeface="+mn-ea"/>
              </a:rPr>
              <a:t>c",a</a:t>
            </a:r>
            <a:r>
              <a:rPr lang="en-US" altLang="zh-CN" dirty="0" smtClean="0">
                <a:latin typeface="+mn-ea"/>
              </a:rPr>
              <a:t>[i+j-1]);</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("\n");</a:t>
            </a:r>
          </a:p>
          <a:p>
            <a:pPr marL="82296" indent="0">
              <a:buNone/>
            </a:pPr>
            <a:r>
              <a:rPr lang="en-US" altLang="zh-CN" dirty="0" smtClean="0">
                <a:latin typeface="+mn-ea"/>
              </a:rPr>
              <a:t>        }</a:t>
            </a:r>
          </a:p>
          <a:p>
            <a:pPr marL="82296" indent="0">
              <a:buNone/>
            </a:pPr>
            <a:r>
              <a:rPr lang="en-US" altLang="zh-CN" dirty="0" smtClean="0">
                <a:latin typeface="+mn-ea"/>
              </a:rPr>
              <a:t>}</a:t>
            </a: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45459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850106"/>
          </a:xfrm>
        </p:spPr>
        <p:txBody>
          <a:bodyPr>
            <a:normAutofit/>
          </a:bodyPr>
          <a:lstStyle/>
          <a:p>
            <a:r>
              <a:rPr lang="en-US" altLang="zh-CN" b="1" dirty="0" smtClean="0">
                <a:latin typeface="+mn-ea"/>
                <a:ea typeface="+mn-ea"/>
              </a:rPr>
              <a:t>1186:</a:t>
            </a:r>
            <a:r>
              <a:rPr lang="zh-CN" altLang="en-US" b="1" dirty="0" smtClean="0"/>
              <a:t>马克摆积木</a:t>
            </a:r>
            <a:endParaRPr lang="zh-CN" altLang="en-US" b="1" dirty="0"/>
          </a:p>
        </p:txBody>
      </p:sp>
      <p:sp>
        <p:nvSpPr>
          <p:cNvPr id="3" name="内容占位符 2"/>
          <p:cNvSpPr>
            <a:spLocks noGrp="1"/>
          </p:cNvSpPr>
          <p:nvPr>
            <p:ph idx="1"/>
          </p:nvPr>
        </p:nvSpPr>
        <p:spPr>
          <a:xfrm>
            <a:off x="1115616" y="1124744"/>
            <a:ext cx="8028384" cy="5544616"/>
          </a:xfrm>
        </p:spPr>
        <p:txBody>
          <a:bodyPr>
            <a:noAutofit/>
          </a:bodyPr>
          <a:lstStyle/>
          <a:p>
            <a:r>
              <a:rPr lang="zh-CN" altLang="en-US" sz="2400" dirty="0" smtClean="0"/>
              <a:t>马克很喜欢玩积木。一天，他把许多积木块组成了好多堆，每一堆的高度都不一样。然而此时，他又想把这些积木堆变成高度相同的。但是他很懒，他想移动最少的积木块来实现这一目标，你能帮助他吗？</a:t>
            </a:r>
          </a:p>
          <a:p>
            <a:r>
              <a:rPr lang="zh-CN" altLang="en-US" sz="2400" b="1" dirty="0" smtClean="0"/>
              <a:t>输入：</a:t>
            </a:r>
            <a:r>
              <a:rPr lang="zh-CN" altLang="en-US" sz="2400" dirty="0" smtClean="0"/>
              <a:t>输入包含多组测试样例。每组测试样例包含一个正整数</a:t>
            </a:r>
            <a:r>
              <a:rPr lang="en-US" altLang="zh-CN" sz="2400" dirty="0" smtClean="0"/>
              <a:t>n</a:t>
            </a:r>
            <a:r>
              <a:rPr lang="zh-CN" altLang="en-US" sz="2400" dirty="0" smtClean="0"/>
              <a:t>，表示马克已经堆好的积木堆的个数。</a:t>
            </a:r>
            <a:br>
              <a:rPr lang="zh-CN" altLang="en-US" sz="2400" dirty="0" smtClean="0"/>
            </a:br>
            <a:r>
              <a:rPr lang="zh-CN" altLang="en-US" sz="2400" dirty="0" smtClean="0"/>
              <a:t>接着下一行是</a:t>
            </a:r>
            <a:r>
              <a:rPr lang="en-US" altLang="zh-CN" sz="2400" dirty="0" smtClean="0"/>
              <a:t>n</a:t>
            </a:r>
            <a:r>
              <a:rPr lang="zh-CN" altLang="en-US" sz="2400" dirty="0" smtClean="0"/>
              <a:t>个正整数，表示每一个积木堆的高度</a:t>
            </a:r>
            <a:r>
              <a:rPr lang="en-US" altLang="zh-CN" sz="2400" dirty="0" smtClean="0"/>
              <a:t>h</a:t>
            </a:r>
            <a:r>
              <a:rPr lang="zh-CN" altLang="en-US" sz="2400" dirty="0" smtClean="0"/>
              <a:t>，每块积木高度为</a:t>
            </a:r>
            <a:r>
              <a:rPr lang="en-US" altLang="zh-CN" sz="2400" dirty="0" smtClean="0"/>
              <a:t>1</a:t>
            </a:r>
            <a:r>
              <a:rPr lang="zh-CN" altLang="en-US" sz="2400" dirty="0" smtClean="0"/>
              <a:t>。其中</a:t>
            </a:r>
            <a:r>
              <a:rPr lang="en-US" altLang="zh-CN" sz="2400" dirty="0" smtClean="0"/>
              <a:t>1&lt;=n&lt;=50,1&lt;=h&lt;=100</a:t>
            </a:r>
            <a:r>
              <a:rPr lang="zh-CN" altLang="en-US" sz="2400" dirty="0" smtClean="0"/>
              <a:t>。</a:t>
            </a:r>
            <a:br>
              <a:rPr lang="zh-CN" altLang="en-US" sz="2400" dirty="0" smtClean="0"/>
            </a:br>
            <a:r>
              <a:rPr lang="zh-CN" altLang="en-US" sz="2400" dirty="0" smtClean="0"/>
              <a:t>测试数据保证积木总数能被积木堆数整除。</a:t>
            </a:r>
          </a:p>
          <a:p>
            <a:r>
              <a:rPr lang="zh-CN" altLang="en-US" sz="2400" b="1" dirty="0" smtClean="0"/>
              <a:t>输出：</a:t>
            </a:r>
            <a:r>
              <a:rPr lang="zh-CN" altLang="en-US" sz="2400" dirty="0" smtClean="0"/>
              <a:t>对于每一组数据，输出将积木堆变成相同高度需要移动的最少积木块的数量。</a:t>
            </a:r>
            <a:br>
              <a:rPr lang="zh-CN" altLang="en-US" sz="2400" dirty="0" smtClean="0"/>
            </a:br>
            <a:r>
              <a:rPr lang="zh-CN" altLang="en-US" sz="2400" dirty="0" smtClean="0"/>
              <a:t>在每组输出结果之间输出一个空行。</a:t>
            </a:r>
          </a:p>
          <a:p>
            <a:r>
              <a:rPr lang="zh-CN" altLang="en-US" sz="2400" b="1" dirty="0" smtClean="0"/>
              <a:t>样例输入：</a:t>
            </a:r>
            <a:r>
              <a:rPr lang="en-US" altLang="zh-CN" sz="2400" dirty="0" smtClean="0"/>
              <a:t>5     5 2 4 1 3      0</a:t>
            </a:r>
          </a:p>
          <a:p>
            <a:r>
              <a:rPr lang="zh-CN" altLang="en-US" sz="2400" b="1" dirty="0" smtClean="0"/>
              <a:t>样例输出：</a:t>
            </a:r>
            <a:r>
              <a:rPr lang="en-US" altLang="zh-CN" sz="2400" dirty="0" smtClean="0"/>
              <a:t>3</a:t>
            </a:r>
            <a:endParaRPr lang="zh-CN" altLang="en-US" sz="2400"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608" y="116632"/>
            <a:ext cx="7498080" cy="6741368"/>
          </a:xfrm>
        </p:spPr>
        <p:txBody>
          <a:bodyPr>
            <a:normAutofit fontScale="62500" lnSpcReduction="20000"/>
          </a:bodyPr>
          <a:lstStyle/>
          <a:p>
            <a:pPr marL="82296" indent="0">
              <a:buNone/>
            </a:pPr>
            <a:r>
              <a:rPr lang="en-US" altLang="zh-CN" b="1" dirty="0" smtClean="0">
                <a:latin typeface="+mn-ea"/>
              </a:rPr>
              <a:t>#include&lt;</a:t>
            </a:r>
            <a:r>
              <a:rPr lang="en-US" altLang="zh-CN" b="1" dirty="0" err="1" smtClean="0">
                <a:latin typeface="+mn-ea"/>
              </a:rPr>
              <a:t>iostream</a:t>
            </a:r>
            <a:r>
              <a:rPr lang="en-US" altLang="zh-CN" b="1" dirty="0" smtClean="0">
                <a:latin typeface="+mn-ea"/>
              </a:rPr>
              <a:t>&gt;</a:t>
            </a:r>
          </a:p>
          <a:p>
            <a:pPr marL="82296" indent="0">
              <a:buNone/>
            </a:pPr>
            <a:r>
              <a:rPr lang="en-US" altLang="zh-CN" b="1" dirty="0" smtClean="0">
                <a:latin typeface="+mn-ea"/>
              </a:rPr>
              <a:t>using namespace std;</a:t>
            </a:r>
          </a:p>
          <a:p>
            <a:pPr marL="82296" indent="0">
              <a:buNone/>
            </a:pPr>
            <a:r>
              <a:rPr lang="en-US" altLang="zh-CN" b="1" dirty="0" err="1" smtClean="0">
                <a:latin typeface="+mn-ea"/>
              </a:rPr>
              <a:t>int</a:t>
            </a:r>
            <a:r>
              <a:rPr lang="en-US" altLang="zh-CN" b="1" dirty="0" smtClean="0">
                <a:latin typeface="+mn-ea"/>
              </a:rPr>
              <a:t> main(){</a:t>
            </a:r>
          </a:p>
          <a:p>
            <a:pPr marL="82296" indent="0">
              <a:buNone/>
            </a:pPr>
            <a:r>
              <a:rPr lang="en-US" altLang="zh-CN" b="1" dirty="0" smtClean="0">
                <a:latin typeface="+mn-ea"/>
              </a:rPr>
              <a:t>	</a:t>
            </a:r>
            <a:r>
              <a:rPr lang="en-US" altLang="zh-CN" b="1" dirty="0" err="1" smtClean="0">
                <a:latin typeface="+mn-ea"/>
              </a:rPr>
              <a:t>int</a:t>
            </a:r>
            <a:r>
              <a:rPr lang="en-US" altLang="zh-CN" b="1" dirty="0" smtClean="0">
                <a:latin typeface="+mn-ea"/>
              </a:rPr>
              <a:t> a[55],</a:t>
            </a:r>
            <a:r>
              <a:rPr lang="en-US" altLang="zh-CN" b="1" dirty="0" err="1" smtClean="0">
                <a:latin typeface="+mn-ea"/>
              </a:rPr>
              <a:t>n,sum</a:t>
            </a:r>
            <a:r>
              <a:rPr lang="en-US" altLang="zh-CN" b="1" dirty="0" smtClean="0">
                <a:latin typeface="+mn-ea"/>
              </a:rPr>
              <a:t>=0,i,h,cnt=0;</a:t>
            </a:r>
          </a:p>
          <a:p>
            <a:pPr marL="82296" indent="0">
              <a:buNone/>
            </a:pPr>
            <a:r>
              <a:rPr lang="en-US" altLang="zh-CN" b="1" dirty="0" smtClean="0">
                <a:latin typeface="+mn-ea"/>
              </a:rPr>
              <a:t>	while(</a:t>
            </a:r>
            <a:r>
              <a:rPr lang="en-US" altLang="zh-CN" b="1" dirty="0" err="1" smtClean="0">
                <a:latin typeface="+mn-ea"/>
              </a:rPr>
              <a:t>cin</a:t>
            </a:r>
            <a:r>
              <a:rPr lang="en-US" altLang="zh-CN" b="1" dirty="0" smtClean="0">
                <a:latin typeface="+mn-ea"/>
              </a:rPr>
              <a:t>&gt;&gt;n)	{</a:t>
            </a:r>
          </a:p>
          <a:p>
            <a:pPr marL="82296" indent="0">
              <a:buNone/>
            </a:pPr>
            <a:r>
              <a:rPr lang="en-US" altLang="zh-CN" b="1" dirty="0" smtClean="0">
                <a:latin typeface="+mn-ea"/>
              </a:rPr>
              <a:t>		if(n==0)</a:t>
            </a:r>
          </a:p>
          <a:p>
            <a:pPr marL="82296" indent="0">
              <a:buNone/>
            </a:pPr>
            <a:r>
              <a:rPr lang="en-US" altLang="zh-CN" b="1" dirty="0" smtClean="0">
                <a:latin typeface="+mn-ea"/>
              </a:rPr>
              <a:t>			break;</a:t>
            </a:r>
          </a:p>
          <a:p>
            <a:pPr marL="82296" indent="0">
              <a:buNone/>
            </a:pPr>
            <a:r>
              <a:rPr lang="en-US" altLang="zh-CN" b="1" dirty="0" smtClean="0">
                <a:latin typeface="+mn-ea"/>
              </a:rPr>
              <a:t>		sum=0;</a:t>
            </a:r>
          </a:p>
          <a:p>
            <a:pPr marL="82296" indent="0">
              <a:buNone/>
            </a:pPr>
            <a:r>
              <a:rPr lang="en-US" altLang="zh-CN" b="1" dirty="0" smtClean="0">
                <a:latin typeface="+mn-ea"/>
              </a:rPr>
              <a:t>		</a:t>
            </a:r>
            <a:r>
              <a:rPr lang="en-US" altLang="zh-CN" b="1" dirty="0" err="1" smtClean="0">
                <a:latin typeface="+mn-ea"/>
              </a:rPr>
              <a:t>cnt</a:t>
            </a:r>
            <a:r>
              <a:rPr lang="en-US" altLang="zh-CN" b="1" dirty="0" smtClean="0">
                <a:latin typeface="+mn-ea"/>
              </a:rPr>
              <a:t>=0;</a:t>
            </a:r>
          </a:p>
          <a:p>
            <a:pPr marL="82296" indent="0">
              <a:buNone/>
            </a:pPr>
            <a:r>
              <a:rPr lang="en-US" altLang="zh-CN" b="1" dirty="0" smtClean="0">
                <a:latin typeface="+mn-ea"/>
              </a:rPr>
              <a:t>		for(</a:t>
            </a:r>
            <a:r>
              <a:rPr lang="en-US" altLang="zh-CN" b="1" dirty="0" err="1" smtClean="0">
                <a:latin typeface="+mn-ea"/>
              </a:rPr>
              <a:t>i</a:t>
            </a:r>
            <a:r>
              <a:rPr lang="en-US" altLang="zh-CN" b="1" dirty="0" smtClean="0">
                <a:latin typeface="+mn-ea"/>
              </a:rPr>
              <a:t>=0;i&lt;</a:t>
            </a:r>
            <a:r>
              <a:rPr lang="en-US" altLang="zh-CN" b="1" dirty="0" err="1" smtClean="0">
                <a:latin typeface="+mn-ea"/>
              </a:rPr>
              <a:t>n;i</a:t>
            </a:r>
            <a:r>
              <a:rPr lang="en-US" altLang="zh-CN" b="1" dirty="0" smtClean="0">
                <a:latin typeface="+mn-ea"/>
              </a:rPr>
              <a:t>++)	{</a:t>
            </a:r>
          </a:p>
          <a:p>
            <a:pPr marL="82296" indent="0">
              <a:buNone/>
            </a:pPr>
            <a:r>
              <a:rPr lang="en-US" altLang="zh-CN" b="1" dirty="0" smtClean="0">
                <a:latin typeface="+mn-ea"/>
              </a:rPr>
              <a:t>			</a:t>
            </a:r>
            <a:r>
              <a:rPr lang="en-US" altLang="zh-CN" b="1" dirty="0" err="1" smtClean="0">
                <a:latin typeface="+mn-ea"/>
              </a:rPr>
              <a:t>cin</a:t>
            </a:r>
            <a:r>
              <a:rPr lang="en-US" altLang="zh-CN" b="1" dirty="0" smtClean="0">
                <a:latin typeface="+mn-ea"/>
              </a:rPr>
              <a:t>&gt;&gt;a[</a:t>
            </a:r>
            <a:r>
              <a:rPr lang="en-US" altLang="zh-CN" b="1" dirty="0" err="1" smtClean="0">
                <a:latin typeface="+mn-ea"/>
              </a:rPr>
              <a:t>i</a:t>
            </a:r>
            <a:r>
              <a:rPr lang="en-US" altLang="zh-CN" b="1" dirty="0" smtClean="0">
                <a:latin typeface="+mn-ea"/>
              </a:rPr>
              <a:t>];</a:t>
            </a:r>
          </a:p>
          <a:p>
            <a:pPr marL="82296" indent="0">
              <a:buNone/>
            </a:pPr>
            <a:r>
              <a:rPr lang="en-US" altLang="zh-CN" b="1" dirty="0" smtClean="0">
                <a:latin typeface="+mn-ea"/>
              </a:rPr>
              <a:t>			sum=</a:t>
            </a:r>
            <a:r>
              <a:rPr lang="en-US" altLang="zh-CN" b="1" dirty="0" err="1" smtClean="0">
                <a:latin typeface="+mn-ea"/>
              </a:rPr>
              <a:t>sum+a</a:t>
            </a:r>
            <a:r>
              <a:rPr lang="en-US" altLang="zh-CN" b="1" dirty="0" smtClean="0">
                <a:latin typeface="+mn-ea"/>
              </a:rPr>
              <a:t>[</a:t>
            </a:r>
            <a:r>
              <a:rPr lang="en-US" altLang="zh-CN" b="1" dirty="0" err="1" smtClean="0">
                <a:latin typeface="+mn-ea"/>
              </a:rPr>
              <a:t>i</a:t>
            </a:r>
            <a:r>
              <a:rPr lang="en-US" altLang="zh-CN" b="1" dirty="0" smtClean="0">
                <a:latin typeface="+mn-ea"/>
              </a:rPr>
              <a:t>];</a:t>
            </a:r>
          </a:p>
          <a:p>
            <a:pPr marL="82296" indent="0">
              <a:buNone/>
            </a:pPr>
            <a:r>
              <a:rPr lang="en-US" altLang="zh-CN" b="1" dirty="0" smtClean="0">
                <a:latin typeface="+mn-ea"/>
              </a:rPr>
              <a:t>		}</a:t>
            </a:r>
          </a:p>
          <a:p>
            <a:pPr marL="82296" indent="0">
              <a:buNone/>
            </a:pPr>
            <a:r>
              <a:rPr lang="en-US" altLang="zh-CN" b="1" dirty="0" smtClean="0">
                <a:latin typeface="+mn-ea"/>
              </a:rPr>
              <a:t>		h=sum/n;</a:t>
            </a:r>
          </a:p>
          <a:p>
            <a:pPr marL="82296" indent="0">
              <a:buNone/>
            </a:pPr>
            <a:r>
              <a:rPr lang="en-US" altLang="zh-CN" b="1" dirty="0" smtClean="0">
                <a:latin typeface="+mn-ea"/>
              </a:rPr>
              <a:t>		for(</a:t>
            </a:r>
            <a:r>
              <a:rPr lang="en-US" altLang="zh-CN" b="1" dirty="0" err="1" smtClean="0">
                <a:latin typeface="+mn-ea"/>
              </a:rPr>
              <a:t>i</a:t>
            </a:r>
            <a:r>
              <a:rPr lang="en-US" altLang="zh-CN" b="1" dirty="0" smtClean="0">
                <a:latin typeface="+mn-ea"/>
              </a:rPr>
              <a:t>=0;i&lt;</a:t>
            </a:r>
            <a:r>
              <a:rPr lang="en-US" altLang="zh-CN" b="1" dirty="0" err="1" smtClean="0">
                <a:latin typeface="+mn-ea"/>
              </a:rPr>
              <a:t>n;i</a:t>
            </a:r>
            <a:r>
              <a:rPr lang="en-US" altLang="zh-CN" b="1" dirty="0" smtClean="0">
                <a:latin typeface="+mn-ea"/>
              </a:rPr>
              <a:t>++)</a:t>
            </a:r>
          </a:p>
          <a:p>
            <a:pPr marL="82296" indent="0">
              <a:buNone/>
            </a:pPr>
            <a:r>
              <a:rPr lang="en-US" altLang="zh-CN" b="1" dirty="0" smtClean="0">
                <a:latin typeface="+mn-ea"/>
              </a:rPr>
              <a:t>			if(a[</a:t>
            </a:r>
            <a:r>
              <a:rPr lang="en-US" altLang="zh-CN" b="1" dirty="0" err="1" smtClean="0">
                <a:latin typeface="+mn-ea"/>
              </a:rPr>
              <a:t>i</a:t>
            </a:r>
            <a:r>
              <a:rPr lang="en-US" altLang="zh-CN" b="1" dirty="0" smtClean="0">
                <a:latin typeface="+mn-ea"/>
              </a:rPr>
              <a:t>]&gt;h)</a:t>
            </a:r>
          </a:p>
          <a:p>
            <a:pPr marL="82296" indent="0">
              <a:buNone/>
            </a:pPr>
            <a:r>
              <a:rPr lang="en-US" altLang="zh-CN" b="1" dirty="0" smtClean="0">
                <a:latin typeface="+mn-ea"/>
              </a:rPr>
              <a:t>				</a:t>
            </a:r>
            <a:r>
              <a:rPr lang="en-US" altLang="zh-CN" b="1" dirty="0" err="1" smtClean="0">
                <a:latin typeface="+mn-ea"/>
              </a:rPr>
              <a:t>cnt</a:t>
            </a:r>
            <a:r>
              <a:rPr lang="en-US" altLang="zh-CN" b="1" dirty="0" smtClean="0">
                <a:latin typeface="+mn-ea"/>
              </a:rPr>
              <a:t>=</a:t>
            </a:r>
            <a:r>
              <a:rPr lang="en-US" altLang="zh-CN" b="1" dirty="0" err="1" smtClean="0">
                <a:latin typeface="+mn-ea"/>
              </a:rPr>
              <a:t>cnt+a</a:t>
            </a:r>
            <a:r>
              <a:rPr lang="en-US" altLang="zh-CN" b="1" dirty="0" smtClean="0">
                <a:latin typeface="+mn-ea"/>
              </a:rPr>
              <a:t>[</a:t>
            </a:r>
            <a:r>
              <a:rPr lang="en-US" altLang="zh-CN" b="1" dirty="0" err="1" smtClean="0">
                <a:latin typeface="+mn-ea"/>
              </a:rPr>
              <a:t>i</a:t>
            </a:r>
            <a:r>
              <a:rPr lang="en-US" altLang="zh-CN" b="1" dirty="0" smtClean="0">
                <a:latin typeface="+mn-ea"/>
              </a:rPr>
              <a:t>]-h;</a:t>
            </a:r>
          </a:p>
          <a:p>
            <a:pPr marL="82296" indent="0">
              <a:buNone/>
            </a:pPr>
            <a:r>
              <a:rPr lang="en-US" altLang="zh-CN" b="1" dirty="0" smtClean="0">
                <a:latin typeface="+mn-ea"/>
              </a:rPr>
              <a:t>		</a:t>
            </a:r>
            <a:r>
              <a:rPr lang="en-US" altLang="zh-CN" b="1" dirty="0" err="1" smtClean="0">
                <a:latin typeface="+mn-ea"/>
              </a:rPr>
              <a:t>cout</a:t>
            </a:r>
            <a:r>
              <a:rPr lang="en-US" altLang="zh-CN" b="1" dirty="0" smtClean="0">
                <a:latin typeface="+mn-ea"/>
              </a:rPr>
              <a:t>&lt;&lt;</a:t>
            </a:r>
            <a:r>
              <a:rPr lang="en-US" altLang="zh-CN" b="1" dirty="0" err="1" smtClean="0">
                <a:latin typeface="+mn-ea"/>
              </a:rPr>
              <a:t>cnt</a:t>
            </a:r>
            <a:r>
              <a:rPr lang="en-US" altLang="zh-CN" b="1" dirty="0" smtClean="0">
                <a:latin typeface="+mn-ea"/>
              </a:rPr>
              <a:t>&lt;&lt;</a:t>
            </a:r>
            <a:r>
              <a:rPr lang="en-US" altLang="zh-CN" b="1" dirty="0" err="1" smtClean="0">
                <a:latin typeface="+mn-ea"/>
              </a:rPr>
              <a:t>endl</a:t>
            </a:r>
            <a:r>
              <a:rPr lang="en-US" altLang="zh-CN" b="1" dirty="0" smtClean="0">
                <a:latin typeface="+mn-ea"/>
              </a:rPr>
              <a:t>;		</a:t>
            </a:r>
          </a:p>
          <a:p>
            <a:pPr marL="82296" indent="0">
              <a:buNone/>
            </a:pPr>
            <a:r>
              <a:rPr lang="en-US" altLang="zh-CN" b="1" dirty="0" smtClean="0">
                <a:latin typeface="+mn-ea"/>
              </a:rPr>
              <a:t>	}		</a:t>
            </a:r>
          </a:p>
          <a:p>
            <a:pPr marL="82296" indent="0">
              <a:buNone/>
            </a:pPr>
            <a:r>
              <a:rPr lang="en-US" altLang="zh-CN" b="1" dirty="0" smtClean="0">
                <a:latin typeface="+mn-ea"/>
              </a:rPr>
              <a:t>	return 0;</a:t>
            </a:r>
          </a:p>
          <a:p>
            <a:pPr marL="82296" indent="0">
              <a:buNone/>
            </a:pPr>
            <a:r>
              <a:rPr lang="en-US" altLang="zh-CN" b="1" dirty="0" smtClean="0">
                <a:latin typeface="+mn-ea"/>
              </a:rPr>
              <a:t>} </a:t>
            </a:r>
            <a:endParaRPr lang="zh-CN" altLang="zh-CN" dirty="0">
              <a:latin typeface="+mn-ea"/>
            </a:endParaRPr>
          </a:p>
        </p:txBody>
      </p:sp>
    </p:spTree>
    <p:extLst>
      <p:ext uri="{BB962C8B-B14F-4D97-AF65-F5344CB8AC3E}">
        <p14:creationId xmlns="" xmlns:p14="http://schemas.microsoft.com/office/powerpoint/2010/main" val="1963060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1187:</a:t>
            </a:r>
            <a:r>
              <a:rPr lang="zh-CN" altLang="en-US" b="1" dirty="0" smtClean="0"/>
              <a:t>马克选学生会主席</a:t>
            </a:r>
            <a:endParaRPr lang="zh-CN" altLang="en-US" b="1" dirty="0"/>
          </a:p>
        </p:txBody>
      </p:sp>
      <p:sp>
        <p:nvSpPr>
          <p:cNvPr id="3" name="内容占位符 2"/>
          <p:cNvSpPr>
            <a:spLocks noGrp="1"/>
          </p:cNvSpPr>
          <p:nvPr>
            <p:ph idx="1"/>
          </p:nvPr>
        </p:nvSpPr>
        <p:spPr>
          <a:xfrm>
            <a:off x="1435608" y="1447800"/>
            <a:ext cx="7498080" cy="5221560"/>
          </a:xfrm>
        </p:spPr>
        <p:txBody>
          <a:bodyPr>
            <a:normAutofit fontScale="70000" lnSpcReduction="20000"/>
          </a:bodyPr>
          <a:lstStyle/>
          <a:p>
            <a:r>
              <a:rPr lang="zh-CN" altLang="en-US" dirty="0" smtClean="0"/>
              <a:t>马克想当选</a:t>
            </a:r>
            <a:r>
              <a:rPr lang="en-US" altLang="zh-CN" dirty="0" smtClean="0"/>
              <a:t>A</a:t>
            </a:r>
            <a:r>
              <a:rPr lang="zh-CN" altLang="en-US" dirty="0" smtClean="0"/>
              <a:t>大学的学生会主席，</a:t>
            </a:r>
            <a:r>
              <a:rPr lang="en-US" altLang="zh-CN" dirty="0" smtClean="0"/>
              <a:t>A</a:t>
            </a:r>
            <a:r>
              <a:rPr lang="zh-CN" altLang="en-US" dirty="0" smtClean="0"/>
              <a:t>大学选举是按各班的投票结果来确定的，如果得到超过一半的班级支持就可以当选，而每个班的投票结果又是由该班学生投票产生的，如果某个班超过一半的学生支持马克，则他将赢得该班的支持。现在给出每个班的学生人数，请问马克至少需要赢得多少学生的支持才能当选学生会主席？</a:t>
            </a:r>
          </a:p>
          <a:p>
            <a:r>
              <a:rPr lang="zh-CN" altLang="en-US" b="1" dirty="0" smtClean="0"/>
              <a:t>输入：</a:t>
            </a:r>
            <a:r>
              <a:rPr lang="zh-CN" altLang="en-US" dirty="0" smtClean="0"/>
              <a:t>输入包含多组测试数据。</a:t>
            </a:r>
            <a:br>
              <a:rPr lang="zh-CN" altLang="en-US" dirty="0" smtClean="0"/>
            </a:br>
            <a:r>
              <a:rPr lang="zh-CN" altLang="en-US" dirty="0" smtClean="0"/>
              <a:t>每组数据的第一行是一个整数</a:t>
            </a:r>
            <a:r>
              <a:rPr lang="en-US" altLang="zh-CN" dirty="0" smtClean="0"/>
              <a:t>N</a:t>
            </a:r>
            <a:r>
              <a:rPr lang="zh-CN" altLang="en-US" dirty="0" smtClean="0"/>
              <a:t>（</a:t>
            </a:r>
            <a:r>
              <a:rPr lang="en-US" altLang="zh-CN" dirty="0" smtClean="0"/>
              <a:t>1&lt;=N&lt;=101</a:t>
            </a:r>
            <a:r>
              <a:rPr lang="zh-CN" altLang="en-US" dirty="0" smtClean="0"/>
              <a:t>）</a:t>
            </a:r>
            <a:r>
              <a:rPr lang="en-US" altLang="zh-CN" dirty="0" smtClean="0"/>
              <a:t>,</a:t>
            </a:r>
            <a:r>
              <a:rPr lang="zh-CN" altLang="en-US" dirty="0" smtClean="0"/>
              <a:t>表示</a:t>
            </a:r>
            <a:r>
              <a:rPr lang="en-US" altLang="zh-CN" dirty="0" smtClean="0"/>
              <a:t>A</a:t>
            </a:r>
            <a:r>
              <a:rPr lang="zh-CN" altLang="en-US" dirty="0" smtClean="0"/>
              <a:t>大学的班数，当</a:t>
            </a:r>
            <a:r>
              <a:rPr lang="en-US" altLang="zh-CN" dirty="0" smtClean="0"/>
              <a:t>N=0</a:t>
            </a:r>
            <a:r>
              <a:rPr lang="zh-CN" altLang="en-US" dirty="0" smtClean="0"/>
              <a:t>时表示输入结束。</a:t>
            </a:r>
            <a:br>
              <a:rPr lang="zh-CN" altLang="en-US" dirty="0" smtClean="0"/>
            </a:br>
            <a:r>
              <a:rPr lang="zh-CN" altLang="en-US" dirty="0" smtClean="0"/>
              <a:t>接下来一行包括</a:t>
            </a:r>
            <a:r>
              <a:rPr lang="en-US" altLang="zh-CN" dirty="0" smtClean="0"/>
              <a:t>N</a:t>
            </a:r>
            <a:r>
              <a:rPr lang="zh-CN" altLang="en-US" dirty="0" smtClean="0"/>
              <a:t>个正整数，分别表示每个班的学生数，每个班的选民数不超过</a:t>
            </a:r>
            <a:r>
              <a:rPr lang="en-US" altLang="zh-CN" dirty="0" smtClean="0"/>
              <a:t>100</a:t>
            </a:r>
            <a:r>
              <a:rPr lang="zh-CN" altLang="en-US" dirty="0" smtClean="0"/>
              <a:t>。</a:t>
            </a:r>
          </a:p>
          <a:p>
            <a:r>
              <a:rPr lang="zh-CN" altLang="en-US" b="1" dirty="0" smtClean="0"/>
              <a:t>输出：</a:t>
            </a:r>
            <a:r>
              <a:rPr lang="zh-CN" altLang="en-US" dirty="0" smtClean="0"/>
              <a:t>对于每组数据输出一行，表示马克至少需要赢得支持的学生数。</a:t>
            </a:r>
          </a:p>
          <a:p>
            <a:r>
              <a:rPr lang="zh-CN" altLang="en-US" b="1" dirty="0" smtClean="0"/>
              <a:t>样例输入：</a:t>
            </a:r>
            <a:r>
              <a:rPr lang="en-US" altLang="zh-CN" dirty="0" smtClean="0"/>
              <a:t>3    4 9 5   0</a:t>
            </a:r>
          </a:p>
          <a:p>
            <a:r>
              <a:rPr lang="zh-CN" altLang="en-US" b="1" dirty="0" smtClean="0"/>
              <a:t>样例输出：</a:t>
            </a:r>
            <a:r>
              <a:rPr lang="en-US" altLang="zh-CN" dirty="0" smtClean="0"/>
              <a:t>6</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1187624" y="188640"/>
            <a:ext cx="6768752" cy="6552728"/>
          </a:xfrm>
        </p:spPr>
        <p:txBody>
          <a:bodyPr>
            <a:normAutofit fontScale="625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#include&lt;algorithm&gt;</a:t>
            </a:r>
          </a:p>
          <a:p>
            <a:pPr marL="82296" indent="0">
              <a:buNone/>
            </a:pPr>
            <a:r>
              <a:rPr lang="en-US" altLang="zh-CN" dirty="0" smtClean="0">
                <a:latin typeface="+mn-ea"/>
              </a:rPr>
              <a:t>using namespace std;</a:t>
            </a:r>
          </a:p>
          <a:p>
            <a:pPr marL="82296" indent="0">
              <a:buNone/>
            </a:pPr>
            <a:r>
              <a:rPr lang="en-US" altLang="zh-CN" dirty="0" err="1" smtClean="0">
                <a:latin typeface="+mn-ea"/>
              </a:rPr>
              <a:t>int</a:t>
            </a:r>
            <a:r>
              <a:rPr lang="en-US" altLang="zh-CN" dirty="0" smtClean="0">
                <a:latin typeface="+mn-ea"/>
              </a:rPr>
              <a:t> a[110];</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n,i</a:t>
            </a:r>
            <a:r>
              <a:rPr lang="en-US" altLang="zh-CN" dirty="0" smtClean="0">
                <a:latin typeface="+mn-ea"/>
              </a:rPr>
              <a:t>;</a:t>
            </a:r>
          </a:p>
          <a:p>
            <a:pPr marL="82296" indent="0">
              <a:buNone/>
            </a:pPr>
            <a:r>
              <a:rPr lang="en-US" altLang="zh-CN" dirty="0" smtClean="0">
                <a:latin typeface="+mn-ea"/>
              </a:rPr>
              <a:t>	while(1) {</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&gt;&gt;n;</a:t>
            </a:r>
          </a:p>
          <a:p>
            <a:pPr marL="82296" indent="0">
              <a:buNone/>
            </a:pPr>
            <a:r>
              <a:rPr lang="en-US" altLang="zh-CN" dirty="0" smtClean="0">
                <a:latin typeface="+mn-ea"/>
              </a:rPr>
              <a:t>		if(n==0)    break;</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=0;i&lt;</a:t>
            </a:r>
            <a:r>
              <a:rPr lang="en-US" altLang="zh-CN" dirty="0" err="1" smtClean="0">
                <a:latin typeface="+mn-ea"/>
              </a:rPr>
              <a:t>n;i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&gt;&gt;a[</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sort(</a:t>
            </a:r>
            <a:r>
              <a:rPr lang="en-US" altLang="zh-CN" dirty="0" err="1" smtClean="0">
                <a:latin typeface="+mn-ea"/>
              </a:rPr>
              <a:t>a,a+n</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m=n/2+1;</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cnt</a:t>
            </a:r>
            <a:r>
              <a:rPr lang="en-US" altLang="zh-CN" dirty="0" smtClean="0">
                <a:latin typeface="+mn-ea"/>
              </a:rPr>
              <a:t>=0;</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=0;i&lt;</a:t>
            </a:r>
            <a:r>
              <a:rPr lang="en-US" altLang="zh-CN" dirty="0" err="1" smtClean="0">
                <a:latin typeface="+mn-ea"/>
              </a:rPr>
              <a:t>m;i</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a:t>
            </a:r>
            <a:r>
              <a:rPr lang="en-US" altLang="zh-CN" dirty="0" err="1" smtClean="0">
                <a:latin typeface="+mn-ea"/>
              </a:rPr>
              <a:t>cnt+a</a:t>
            </a:r>
            <a:r>
              <a:rPr lang="en-US" altLang="zh-CN" dirty="0" smtClean="0">
                <a:latin typeface="+mn-ea"/>
              </a:rPr>
              <a:t>[</a:t>
            </a:r>
            <a:r>
              <a:rPr lang="en-US" altLang="zh-CN" dirty="0" err="1" smtClean="0">
                <a:latin typeface="+mn-ea"/>
              </a:rPr>
              <a:t>i</a:t>
            </a:r>
            <a:r>
              <a:rPr lang="en-US" altLang="zh-CN" dirty="0" smtClean="0">
                <a:latin typeface="+mn-ea"/>
              </a:rPr>
              <a:t>]/2+1;</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a:t>
            </a:r>
            <a:r>
              <a:rPr lang="en-US" altLang="zh-CN" dirty="0" err="1" smtClean="0">
                <a:latin typeface="+mn-ea"/>
              </a:rPr>
              <a:t>cnt</a:t>
            </a:r>
            <a:r>
              <a:rPr lang="en-US" altLang="zh-CN" dirty="0" smtClean="0">
                <a:latin typeface="+mn-ea"/>
              </a:rPr>
              <a:t>&lt;&lt;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return 0;</a:t>
            </a:r>
          </a:p>
          <a:p>
            <a:pPr marL="82296" indent="0">
              <a:buNone/>
            </a:pPr>
            <a:r>
              <a:rPr lang="en-US" altLang="zh-CN" dirty="0" smtClean="0">
                <a:latin typeface="+mn-ea"/>
              </a:rPr>
              <a:t>}</a:t>
            </a:r>
            <a:endParaRPr lang="en-US" altLang="zh-CN" dirty="0">
              <a:latin typeface="+mn-ea"/>
            </a:endParaRPr>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mn-ea"/>
                <a:ea typeface="+mn-ea"/>
              </a:rPr>
              <a:t>1188:</a:t>
            </a:r>
            <a:r>
              <a:rPr lang="zh-CN" altLang="en-US" b="1" dirty="0" smtClean="0"/>
              <a:t>马克玩游戏</a:t>
            </a:r>
            <a:endParaRPr lang="zh-CN" altLang="en-US" b="1" dirty="0"/>
          </a:p>
        </p:txBody>
      </p:sp>
      <p:sp>
        <p:nvSpPr>
          <p:cNvPr id="3" name="内容占位符 2"/>
          <p:cNvSpPr>
            <a:spLocks noGrp="1"/>
          </p:cNvSpPr>
          <p:nvPr>
            <p:ph idx="1"/>
          </p:nvPr>
        </p:nvSpPr>
        <p:spPr>
          <a:xfrm>
            <a:off x="1259632" y="1447800"/>
            <a:ext cx="7674056" cy="5221560"/>
          </a:xfrm>
        </p:spPr>
        <p:txBody>
          <a:bodyPr>
            <a:normAutofit fontScale="85000" lnSpcReduction="10000"/>
          </a:bodyPr>
          <a:lstStyle/>
          <a:p>
            <a:r>
              <a:rPr lang="zh-CN" altLang="en-US" dirty="0" smtClean="0"/>
              <a:t>马克和他的朋友在玩石头剪子布游戏，请你判断最后谁赢了。</a:t>
            </a:r>
            <a:br>
              <a:rPr lang="zh-CN" altLang="en-US" dirty="0" smtClean="0"/>
            </a:br>
            <a:r>
              <a:rPr lang="zh-CN" altLang="en-US" dirty="0" smtClean="0"/>
              <a:t>用</a:t>
            </a:r>
            <a:r>
              <a:rPr lang="en-US" altLang="zh-CN" dirty="0" smtClean="0"/>
              <a:t>R</a:t>
            </a:r>
            <a:r>
              <a:rPr lang="zh-CN" altLang="en-US" dirty="0" smtClean="0"/>
              <a:t>代表石头，</a:t>
            </a:r>
            <a:r>
              <a:rPr lang="en-US" altLang="zh-CN" dirty="0" smtClean="0"/>
              <a:t>S</a:t>
            </a:r>
            <a:r>
              <a:rPr lang="zh-CN" altLang="en-US" dirty="0" smtClean="0"/>
              <a:t>代表剪子，</a:t>
            </a:r>
            <a:r>
              <a:rPr lang="en-US" altLang="zh-CN" dirty="0" smtClean="0"/>
              <a:t>P</a:t>
            </a:r>
            <a:r>
              <a:rPr lang="zh-CN" altLang="en-US" dirty="0" smtClean="0"/>
              <a:t>代表布。</a:t>
            </a:r>
          </a:p>
          <a:p>
            <a:r>
              <a:rPr lang="zh-CN" altLang="en-US" b="1" dirty="0" smtClean="0"/>
              <a:t>输入：</a:t>
            </a:r>
            <a:r>
              <a:rPr lang="zh-CN" altLang="en-US" dirty="0" smtClean="0"/>
              <a:t>输入的第一行是一个整数</a:t>
            </a:r>
            <a:r>
              <a:rPr lang="en-US" altLang="zh-CN" dirty="0" smtClean="0"/>
              <a:t>t</a:t>
            </a:r>
            <a:r>
              <a:rPr lang="zh-CN" altLang="en-US" dirty="0" smtClean="0"/>
              <a:t>（</a:t>
            </a:r>
            <a:r>
              <a:rPr lang="en-US" altLang="zh-CN" dirty="0" smtClean="0"/>
              <a:t>0&lt;t&lt;1000</a:t>
            </a:r>
            <a:r>
              <a:rPr lang="zh-CN" altLang="en-US" dirty="0" smtClean="0"/>
              <a:t>），表示测试样例的数目。每组输入样例的第一行是一个整数</a:t>
            </a:r>
            <a:r>
              <a:rPr lang="en-US" altLang="zh-CN" dirty="0" smtClean="0"/>
              <a:t>n</a:t>
            </a:r>
            <a:r>
              <a:rPr lang="zh-CN" altLang="en-US" dirty="0" smtClean="0"/>
              <a:t>（</a:t>
            </a:r>
            <a:r>
              <a:rPr lang="en-US" altLang="zh-CN" dirty="0" smtClean="0"/>
              <a:t>0&lt;n&lt;100</a:t>
            </a:r>
            <a:r>
              <a:rPr lang="zh-CN" altLang="en-US" dirty="0" smtClean="0"/>
              <a:t>），表示游戏次数。</a:t>
            </a:r>
            <a:br>
              <a:rPr lang="zh-CN" altLang="en-US" dirty="0" smtClean="0"/>
            </a:br>
            <a:r>
              <a:rPr lang="zh-CN" altLang="en-US" dirty="0" smtClean="0"/>
              <a:t>接下来</a:t>
            </a:r>
            <a:r>
              <a:rPr lang="en-US" altLang="zh-CN" dirty="0" smtClean="0"/>
              <a:t>n</a:t>
            </a:r>
            <a:r>
              <a:rPr lang="zh-CN" altLang="en-US" dirty="0" smtClean="0"/>
              <a:t>行，每行由两个字母组成，两个字母之间用一个空格分隔，这些字母只会是</a:t>
            </a:r>
            <a:r>
              <a:rPr lang="en-US" altLang="zh-CN" dirty="0" smtClean="0"/>
              <a:t>R</a:t>
            </a:r>
            <a:r>
              <a:rPr lang="zh-CN" altLang="en-US" dirty="0" smtClean="0"/>
              <a:t>，</a:t>
            </a:r>
            <a:r>
              <a:rPr lang="en-US" altLang="zh-CN" dirty="0" smtClean="0"/>
              <a:t>S</a:t>
            </a:r>
            <a:r>
              <a:rPr lang="zh-CN" altLang="en-US" dirty="0" smtClean="0"/>
              <a:t>或</a:t>
            </a:r>
            <a:r>
              <a:rPr lang="en-US" altLang="zh-CN" dirty="0" smtClean="0"/>
              <a:t>P</a:t>
            </a:r>
            <a:r>
              <a:rPr lang="zh-CN" altLang="en-US" dirty="0" smtClean="0"/>
              <a:t>。</a:t>
            </a:r>
            <a:br>
              <a:rPr lang="zh-CN" altLang="en-US" dirty="0" smtClean="0"/>
            </a:br>
            <a:r>
              <a:rPr lang="zh-CN" altLang="en-US" dirty="0" smtClean="0"/>
              <a:t>第一个字母表示</a:t>
            </a:r>
            <a:r>
              <a:rPr lang="en-US" altLang="zh-CN" dirty="0" smtClean="0"/>
              <a:t>Player1</a:t>
            </a:r>
            <a:r>
              <a:rPr lang="zh-CN" altLang="en-US" dirty="0" smtClean="0"/>
              <a:t>的选择，第二个字母表示</a:t>
            </a:r>
            <a:r>
              <a:rPr lang="en-US" altLang="zh-CN" dirty="0" smtClean="0"/>
              <a:t>Player2</a:t>
            </a:r>
            <a:r>
              <a:rPr lang="zh-CN" altLang="en-US" dirty="0" smtClean="0"/>
              <a:t>的选择。</a:t>
            </a:r>
          </a:p>
          <a:p>
            <a:r>
              <a:rPr lang="zh-CN" altLang="en-US" b="1" dirty="0" smtClean="0"/>
              <a:t>输出：</a:t>
            </a:r>
            <a:r>
              <a:rPr lang="zh-CN" altLang="en-US" dirty="0" smtClean="0"/>
              <a:t>对于每组输入样例，输出获胜方的名字（</a:t>
            </a:r>
            <a:r>
              <a:rPr lang="en-US" altLang="zh-CN" dirty="0" smtClean="0"/>
              <a:t>Player1</a:t>
            </a:r>
            <a:r>
              <a:rPr lang="zh-CN" altLang="en-US" dirty="0" smtClean="0"/>
              <a:t>或</a:t>
            </a:r>
            <a:r>
              <a:rPr lang="en-US" altLang="zh-CN" dirty="0" smtClean="0"/>
              <a:t>Player2</a:t>
            </a:r>
            <a:r>
              <a:rPr lang="zh-CN" altLang="en-US" dirty="0" smtClean="0"/>
              <a:t>），如果平均，则输出</a:t>
            </a:r>
            <a:r>
              <a:rPr lang="en-US" altLang="zh-CN" dirty="0" smtClean="0"/>
              <a:t>TIE</a:t>
            </a:r>
            <a:r>
              <a:rPr lang="zh-CN" altLang="en-US" dirty="0" smtClean="0"/>
              <a:t>。</a:t>
            </a:r>
            <a:endParaRPr lang="zh-CN" altLang="en-US" dirty="0"/>
          </a:p>
        </p:txBody>
      </p:sp>
    </p:spTree>
    <p:extLst>
      <p:ext uri="{BB962C8B-B14F-4D97-AF65-F5344CB8AC3E}">
        <p14:creationId xmlns="" xmlns:p14="http://schemas.microsoft.com/office/powerpoint/2010/main" val="27475912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8728</TotalTime>
  <Words>2245</Words>
  <Application>Microsoft Office PowerPoint</Application>
  <PresentationFormat>全屏显示(4:3)</PresentationFormat>
  <Paragraphs>613</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夏至</vt:lpstr>
      <vt:lpstr>第20讲语言综合运用</vt:lpstr>
      <vt:lpstr>1185:成绩比较</vt:lpstr>
      <vt:lpstr>幻灯片 3</vt:lpstr>
      <vt:lpstr>幻灯片 4</vt:lpstr>
      <vt:lpstr>1186:马克摆积木</vt:lpstr>
      <vt:lpstr>幻灯片 6</vt:lpstr>
      <vt:lpstr>1187:马克选学生会主席</vt:lpstr>
      <vt:lpstr>幻灯片 8</vt:lpstr>
      <vt:lpstr>1188:马克玩游戏</vt:lpstr>
      <vt:lpstr>幻灯片 10</vt:lpstr>
      <vt:lpstr>幻灯片 11</vt:lpstr>
      <vt:lpstr>1189:拆盒子</vt:lpstr>
      <vt:lpstr>幻灯片 13</vt:lpstr>
      <vt:lpstr>1190:输液</vt:lpstr>
      <vt:lpstr>幻灯片 15</vt:lpstr>
      <vt:lpstr>1191:找和为K的两个元素</vt:lpstr>
      <vt:lpstr>幻灯片 17</vt:lpstr>
      <vt:lpstr>1192:数制转换</vt:lpstr>
      <vt:lpstr>幻灯片 19</vt:lpstr>
      <vt:lpstr>幻灯片 20</vt:lpstr>
      <vt:lpstr>幻灯片 21</vt:lpstr>
      <vt:lpstr>1193:垂直直方图</vt:lpstr>
      <vt:lpstr>幻灯片 23</vt:lpstr>
      <vt:lpstr>幻灯片 24</vt:lpstr>
      <vt:lpstr>幻灯片 25</vt:lpstr>
      <vt:lpstr>1194:出书最多</vt:lpstr>
      <vt:lpstr>幻灯片 27</vt:lpstr>
      <vt:lpstr>幻灯片 28</vt:lpstr>
      <vt:lpstr>1195:提取数字串按数值排序</vt:lpstr>
      <vt:lpstr>幻灯片 30</vt:lpstr>
      <vt:lpstr>幻灯片 31</vt:lpstr>
      <vt:lpstr>幻灯片 32</vt:lpstr>
      <vt:lpstr>1196:求序列中的众数</vt:lpstr>
      <vt:lpstr>1196:求序列中的众数</vt:lpstr>
      <vt:lpstr>幻灯片 35</vt:lpstr>
      <vt:lpstr>幻灯片 36</vt:lpstr>
      <vt:lpstr>1197:电子钟</vt:lpstr>
      <vt:lpstr>幻灯片 38</vt:lpstr>
      <vt:lpstr>1198:打印月历</vt:lpstr>
      <vt:lpstr>幻灯片 40</vt:lpstr>
      <vt:lpstr>幻灯片 41</vt:lpstr>
      <vt:lpstr>1199:n-gram串频统计</vt:lpstr>
      <vt:lpstr>幻灯片 43</vt:lpstr>
      <vt:lpstr>幻灯片 44</vt:lpstr>
      <vt:lpstr>幻灯片 45</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cp:lastModifiedBy>
  <cp:revision>323</cp:revision>
  <dcterms:created xsi:type="dcterms:W3CDTF">2018-03-09T02:04:30Z</dcterms:created>
  <dcterms:modified xsi:type="dcterms:W3CDTF">2018-08-11T06:40:01Z</dcterms:modified>
</cp:coreProperties>
</file>