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DRILL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You have to go for a vacation. How would you plan the solution of this problem using:</a:t>
            </a:r>
          </a:p>
          <a:p>
            <a:endParaRPr lang="en-US" alt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Object Oriented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addrollno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addname</a:t>
            </a:r>
            <a:r>
              <a:rPr lang="en-US" dirty="0" smtClean="0"/>
              <a:t>(s1);</a:t>
            </a:r>
          </a:p>
          <a:p>
            <a:pPr>
              <a:buNone/>
            </a:pPr>
            <a:r>
              <a:rPr lang="en-US" dirty="0" err="1" smtClean="0"/>
              <a:t>addsubjects</a:t>
            </a:r>
            <a:r>
              <a:rPr lang="en-US" dirty="0" smtClean="0"/>
              <a:t>(3);</a:t>
            </a:r>
          </a:p>
          <a:p>
            <a:pPr>
              <a:buNone/>
            </a:pPr>
            <a:r>
              <a:rPr lang="en-US" dirty="0" err="1" smtClean="0"/>
              <a:t>addmarks</a:t>
            </a:r>
            <a:r>
              <a:rPr lang="en-US" dirty="0" smtClean="0"/>
              <a:t>(sub1, sub2, sub3);</a:t>
            </a:r>
          </a:p>
          <a:p>
            <a:pPr>
              <a:buNone/>
            </a:pPr>
            <a:r>
              <a:rPr lang="en-US" dirty="0" smtClean="0"/>
              <a:t>grade(subjects);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&lt;&lt;“report card is ready”;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Student s1;</a:t>
            </a:r>
          </a:p>
          <a:p>
            <a:pPr>
              <a:buNone/>
            </a:pPr>
            <a:r>
              <a:rPr lang="en-US" dirty="0" smtClean="0"/>
              <a:t>Subject sub(3);</a:t>
            </a:r>
          </a:p>
          <a:p>
            <a:pPr>
              <a:buNone/>
            </a:pPr>
            <a:r>
              <a:rPr lang="en-US" dirty="0" smtClean="0"/>
              <a:t>Result </a:t>
            </a:r>
            <a:r>
              <a:rPr lang="en-US" dirty="0" err="1" smtClean="0"/>
              <a:t>result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s1.rollno();</a:t>
            </a:r>
          </a:p>
          <a:p>
            <a:pPr>
              <a:buNone/>
            </a:pPr>
            <a:r>
              <a:rPr lang="en-US" dirty="0" smtClean="0"/>
              <a:t>s1.name();</a:t>
            </a:r>
          </a:p>
          <a:p>
            <a:pPr>
              <a:buNone/>
            </a:pPr>
            <a:r>
              <a:rPr lang="en-US" dirty="0" smtClean="0"/>
              <a:t>s1.subjects();</a:t>
            </a:r>
          </a:p>
          <a:p>
            <a:pPr>
              <a:buNone/>
            </a:pPr>
            <a:r>
              <a:rPr lang="en-US" dirty="0" err="1" smtClean="0"/>
              <a:t>sub.marks</a:t>
            </a:r>
            <a:r>
              <a:rPr lang="en-US" dirty="0" smtClean="0"/>
              <a:t>(sub1, sub2, sub3);</a:t>
            </a:r>
          </a:p>
          <a:p>
            <a:pPr>
              <a:buNone/>
            </a:pPr>
            <a:r>
              <a:rPr lang="en-US" dirty="0" err="1" smtClean="0"/>
              <a:t>result.grade</a:t>
            </a:r>
            <a:r>
              <a:rPr lang="en-US" dirty="0" smtClean="0"/>
              <a:t>(sub)</a:t>
            </a:r>
          </a:p>
          <a:p>
            <a:pPr>
              <a:buNone/>
            </a:pPr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&lt;&lt;“ report card is ready”;</a:t>
            </a:r>
          </a:p>
          <a:p>
            <a:pPr>
              <a:buNone/>
            </a:pPr>
            <a:r>
              <a:rPr lang="en-US" dirty="0" smtClean="0"/>
              <a:t>return 0;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</vt:lpstr>
      <vt:lpstr>Procedural approach</vt:lpstr>
      <vt:lpstr>Object oriented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approach</dc:title>
  <dc:creator>Shagun</dc:creator>
  <cp:lastModifiedBy>Shagun</cp:lastModifiedBy>
  <cp:revision>15</cp:revision>
  <dcterms:created xsi:type="dcterms:W3CDTF">2006-08-16T00:00:00Z</dcterms:created>
  <dcterms:modified xsi:type="dcterms:W3CDTF">2019-01-10T08:36:45Z</dcterms:modified>
</cp:coreProperties>
</file>