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FCD5B-DF19-4A30-BC4F-3202984FF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AB46E8-A4EF-43D6-9366-48A9C0EB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36870-07E1-49E1-9C0A-62F5679D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A346A-8CC2-4B4B-9623-9BDC9454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48915-8BFA-4996-946E-BE6498EC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9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1BE06-BFA8-426D-8361-E861C7C8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C80AE-4510-46D1-8054-183C4A07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B3D56-E956-4A58-85F1-8A6BA36D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B8BB3-B48F-4641-AFA4-E1B1526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7A667-61D7-43FF-9A90-1CCB9A48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E03676-BF82-4765-BEB9-4C8BB1903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459BD-4E0E-4C46-BEE5-647847DB2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5BABD-F6AD-4611-96D6-E37FA8B3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41AC7-54C9-4D4C-B5ED-8BB5E709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61A2D-DA69-43A8-A5DC-3FC6FE7A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5C93-C524-4097-96A3-25F6983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6477-CFAD-44AD-871C-EFD0EF84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A5934-D8F3-46F4-BD0A-A66B9279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B6507-8A5E-408F-80C2-0D788053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7F9EB-DA5D-40FB-9A7E-9267CEE7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6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9E40F-288C-4C74-8E9B-64D9D4ED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4FC78-5AFD-4514-9DCE-0D6F5F36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0D56F-8A63-4974-B51C-16F7324F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842C9-311A-4436-B4E7-7DB18258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725A6-27AB-4D17-8719-29784F68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72C15-F115-40BC-AB9C-306B9005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C9F0A-1349-41C1-A26F-08ED35D7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E3084-BA7F-4952-A233-96613886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8E85F-AC49-4270-B9FF-5ED969DE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7A4C7-3B30-4B3B-BF98-84F63AE8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9967E-759A-4F52-B998-04FD5D84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6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E446B-CF18-483D-AD4C-7FB7DFCE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141E0-D97A-493E-8146-DB029EAE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C31E1-6397-4B7E-AF64-BCD3D0F3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9667C-F7E0-477D-8139-55435B76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8F4E75-995B-4ABC-8FA3-0B6380701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CB01A-60C0-4D86-94B3-4DF39AE6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2A1745-9F94-43B9-9DA8-72EF7DB7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C960F-592A-44CD-927A-D4224881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AB6A-4EAB-4B38-9B31-91A86731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2036D-F5C9-4FCE-AD28-03B19C7E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BEF4D-1986-4C28-814D-8E7DB9A2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61D6B-5530-4D2E-A056-6CA4D619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8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4B6603-D1BF-4AAC-88D5-CEB237F2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A89949-92BF-4C33-B7EE-EC4A9A8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F1266-AF3E-4C8B-B7B4-95D8B8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BB06-0CA9-41DB-BE23-132F234D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3BFA6-25B6-4C88-84CC-D5D0EFA0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38C50-29D0-4A4C-91B4-EF4E4713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48E55-B640-4B03-8828-C112D845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E55FB-0CEA-4FEC-AB4C-80A7D081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9D38D-D7FE-4442-BC99-283CC603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908ED-EE8F-4FBF-AAAF-9EDCA6C9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24E25-24E0-4722-89BB-802D90DA3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887B7-D621-4BCD-900B-599DFBFA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8B0CE-EB12-4466-929F-75ABCE65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95C84-1386-4BB9-B986-42DCAF04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5DCF9-90AD-444F-862D-56F46CB0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3D0E9-6B96-4163-8166-A7C41DC2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0DCB3-A4BF-4510-9778-CDB678AA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0EBF2-D978-495C-B3EE-D16FF6BA8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7BA0-54B6-47CD-93CA-F7398B87ADE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693AD-3EDA-48AE-B1C0-CDBDC97F3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39903-4544-41A9-BD55-D426FCCE0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DB95-AFE0-4149-AC2D-B9981C387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4A4BA0-A239-4D24-8917-2D1D4AA4AA60}"/>
              </a:ext>
            </a:extLst>
          </p:cNvPr>
          <p:cNvGrpSpPr/>
          <p:nvPr/>
        </p:nvGrpSpPr>
        <p:grpSpPr>
          <a:xfrm>
            <a:off x="85794" y="0"/>
            <a:ext cx="11290847" cy="6977308"/>
            <a:chOff x="85794" y="0"/>
            <a:chExt cx="11290847" cy="697730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CC4953D-5871-4FDA-94DB-E807D6BA1A6B}"/>
                </a:ext>
              </a:extLst>
            </p:cNvPr>
            <p:cNvGrpSpPr/>
            <p:nvPr/>
          </p:nvGrpSpPr>
          <p:grpSpPr>
            <a:xfrm>
              <a:off x="85794" y="0"/>
              <a:ext cx="11290847" cy="6977308"/>
              <a:chOff x="85794" y="0"/>
              <a:chExt cx="11290847" cy="697730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F27B960-F461-43CB-82DD-2062ED94BD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1310" b="79688"/>
              <a:stretch/>
            </p:blipFill>
            <p:spPr>
              <a:xfrm>
                <a:off x="102572" y="0"/>
                <a:ext cx="5472727" cy="9906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47FE1C0-CF58-42F2-A819-8A30C27F3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1310" b="79688"/>
              <a:stretch/>
            </p:blipFill>
            <p:spPr>
              <a:xfrm>
                <a:off x="102572" y="1083613"/>
                <a:ext cx="5472727" cy="9906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843714-794C-4995-80E5-240DD4A91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1311" b="56558"/>
              <a:stretch/>
            </p:blipFill>
            <p:spPr>
              <a:xfrm>
                <a:off x="102573" y="2167226"/>
                <a:ext cx="5472728" cy="2118576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60D11CA-87DA-4ECD-B2FC-90DBB58CC1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1311" b="46717"/>
              <a:stretch/>
            </p:blipFill>
            <p:spPr>
              <a:xfrm>
                <a:off x="102572" y="4378816"/>
                <a:ext cx="5472729" cy="259849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AE15412-E4F3-4049-95D2-F3211B3AB4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41311" b="37929"/>
              <a:stretch/>
            </p:blipFill>
            <p:spPr>
              <a:xfrm>
                <a:off x="5903912" y="2167226"/>
                <a:ext cx="5472729" cy="3027074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5A4524F-04AB-4941-9FC7-90CB150F1C63}"/>
                  </a:ext>
                </a:extLst>
              </p:cNvPr>
              <p:cNvSpPr/>
              <p:nvPr/>
            </p:nvSpPr>
            <p:spPr>
              <a:xfrm>
                <a:off x="85794" y="3973173"/>
                <a:ext cx="1365501" cy="2107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3304543-6F4B-483B-B8A4-638D42D82450}"/>
                  </a:ext>
                </a:extLst>
              </p:cNvPr>
              <p:cNvSpPr/>
              <p:nvPr/>
            </p:nvSpPr>
            <p:spPr>
              <a:xfrm>
                <a:off x="5903912" y="4403982"/>
                <a:ext cx="3600815" cy="4029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3BBDAB7-C14A-4A65-B465-A91D93B1FF23}"/>
                  </a:ext>
                </a:extLst>
              </p:cNvPr>
              <p:cNvSpPr/>
              <p:nvPr/>
            </p:nvSpPr>
            <p:spPr>
              <a:xfrm>
                <a:off x="85795" y="6201540"/>
                <a:ext cx="3169134" cy="3418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C9BF2-8BC4-4B3E-A0A5-760EEBEE886A}"/>
                </a:ext>
              </a:extLst>
            </p:cNvPr>
            <p:cNvSpPr txBox="1"/>
            <p:nvPr/>
          </p:nvSpPr>
          <p:spPr>
            <a:xfrm>
              <a:off x="5027008" y="310634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9D377-91D6-4B28-B567-4C4EAA46F306}"/>
                </a:ext>
              </a:extLst>
            </p:cNvPr>
            <p:cNvSpPr txBox="1"/>
            <p:nvPr/>
          </p:nvSpPr>
          <p:spPr>
            <a:xfrm>
              <a:off x="5027008" y="2469695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3-1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79F6BD-686B-4161-9A32-7104AB2E7049}"/>
                </a:ext>
              </a:extLst>
            </p:cNvPr>
            <p:cNvSpPr txBox="1"/>
            <p:nvPr/>
          </p:nvSpPr>
          <p:spPr>
            <a:xfrm>
              <a:off x="5027008" y="1382755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E11E75-1940-4A38-AB4E-E0C8F06B7A03}"/>
                </a:ext>
              </a:extLst>
            </p:cNvPr>
            <p:cNvSpPr txBox="1"/>
            <p:nvPr/>
          </p:nvSpPr>
          <p:spPr>
            <a:xfrm>
              <a:off x="10763448" y="2469695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3-2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E95191-5AA8-4EB4-819A-639ACAC2BD28}"/>
                </a:ext>
              </a:extLst>
            </p:cNvPr>
            <p:cNvSpPr txBox="1"/>
            <p:nvPr/>
          </p:nvSpPr>
          <p:spPr>
            <a:xfrm>
              <a:off x="5027008" y="4677957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1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5B63ED-069B-4FB2-A532-4C88EA083B61}"/>
              </a:ext>
            </a:extLst>
          </p:cNvPr>
          <p:cNvGrpSpPr/>
          <p:nvPr/>
        </p:nvGrpSpPr>
        <p:grpSpPr>
          <a:xfrm>
            <a:off x="77171" y="0"/>
            <a:ext cx="9350376" cy="12075525"/>
            <a:chOff x="77171" y="0"/>
            <a:chExt cx="9350376" cy="1207552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45D2C79-41E0-41F4-A92C-B2BF945AFB41}"/>
                </a:ext>
              </a:extLst>
            </p:cNvPr>
            <p:cNvGrpSpPr/>
            <p:nvPr/>
          </p:nvGrpSpPr>
          <p:grpSpPr>
            <a:xfrm>
              <a:off x="102571" y="0"/>
              <a:ext cx="9324976" cy="12075525"/>
              <a:chOff x="102571" y="0"/>
              <a:chExt cx="9324976" cy="1207552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225A95B-6963-4CC7-8C65-E83B483C21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1311" b="79688"/>
              <a:stretch/>
            </p:blipFill>
            <p:spPr>
              <a:xfrm>
                <a:off x="102572" y="1104175"/>
                <a:ext cx="5472727" cy="9906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466D923-D447-4E82-B503-DE69FC99BB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1310" b="79688"/>
              <a:stretch/>
            </p:blipFill>
            <p:spPr>
              <a:xfrm>
                <a:off x="102572" y="0"/>
                <a:ext cx="5472727" cy="9906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0E2AF7F-8E7E-4D1E-84CE-E92464C33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72" y="2208350"/>
                <a:ext cx="9324975" cy="48768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EFD8774-D321-4CF4-9096-899C1EEC2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571" y="7198725"/>
                <a:ext cx="9324975" cy="48768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A1AFCC-B5DD-4683-88BA-0D708EC96405}"/>
                  </a:ext>
                </a:extLst>
              </p:cNvPr>
              <p:cNvSpPr txBox="1"/>
              <p:nvPr/>
            </p:nvSpPr>
            <p:spPr>
              <a:xfrm>
                <a:off x="5027008" y="310634"/>
                <a:ext cx="573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2D3B12-B79A-4515-9A5A-CBB083E1770A}"/>
                  </a:ext>
                </a:extLst>
              </p:cNvPr>
              <p:cNvSpPr txBox="1"/>
              <p:nvPr/>
            </p:nvSpPr>
            <p:spPr>
              <a:xfrm>
                <a:off x="5027008" y="1408155"/>
                <a:ext cx="573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B00BDD-0CB4-4168-882C-6DC77898908B}"/>
                  </a:ext>
                </a:extLst>
              </p:cNvPr>
              <p:cNvSpPr txBox="1"/>
              <p:nvPr/>
            </p:nvSpPr>
            <p:spPr>
              <a:xfrm>
                <a:off x="8659208" y="2513055"/>
                <a:ext cx="573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3-1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842B4-FE5B-43BB-9325-F95116F7A87F}"/>
                  </a:ext>
                </a:extLst>
              </p:cNvPr>
              <p:cNvSpPr txBox="1"/>
              <p:nvPr/>
            </p:nvSpPr>
            <p:spPr>
              <a:xfrm>
                <a:off x="8659208" y="7465679"/>
                <a:ext cx="573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3-2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E4500A1-F786-448A-AC92-A5ED6104B634}"/>
                </a:ext>
              </a:extLst>
            </p:cNvPr>
            <p:cNvSpPr/>
            <p:nvPr/>
          </p:nvSpPr>
          <p:spPr>
            <a:xfrm>
              <a:off x="77171" y="4029687"/>
              <a:ext cx="9155542" cy="9282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409C2B-5CDF-4B08-B2AA-CE09C6589C17}"/>
                </a:ext>
              </a:extLst>
            </p:cNvPr>
            <p:cNvSpPr/>
            <p:nvPr/>
          </p:nvSpPr>
          <p:spPr>
            <a:xfrm>
              <a:off x="102571" y="7768346"/>
              <a:ext cx="9155542" cy="2286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519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BCDA3-5A3E-4922-8931-DEA0BCB9CD19}"/>
              </a:ext>
            </a:extLst>
          </p:cNvPr>
          <p:cNvGrpSpPr/>
          <p:nvPr/>
        </p:nvGrpSpPr>
        <p:grpSpPr>
          <a:xfrm>
            <a:off x="58180" y="152400"/>
            <a:ext cx="5732832" cy="13255856"/>
            <a:chOff x="58180" y="152400"/>
            <a:chExt cx="5732832" cy="1325585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64061C-5365-4D75-8F3C-ED35EF22EADD}"/>
                </a:ext>
              </a:extLst>
            </p:cNvPr>
            <p:cNvGrpSpPr/>
            <p:nvPr/>
          </p:nvGrpSpPr>
          <p:grpSpPr>
            <a:xfrm>
              <a:off x="166072" y="152400"/>
              <a:ext cx="5472727" cy="13255856"/>
              <a:chOff x="166072" y="152400"/>
              <a:chExt cx="5472727" cy="1325585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2488E79-4E13-42FA-BD38-DEA6F097EC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1311" b="79688"/>
              <a:stretch/>
            </p:blipFill>
            <p:spPr>
              <a:xfrm>
                <a:off x="166072" y="152400"/>
                <a:ext cx="5472727" cy="9906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9461C70-0B36-4AE2-9C58-335FA6240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1265"/>
              <a:stretch/>
            </p:blipFill>
            <p:spPr>
              <a:xfrm>
                <a:off x="166072" y="1242811"/>
                <a:ext cx="5472726" cy="12165445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572C53-9426-40D3-95CA-B522EB3C032F}"/>
                </a:ext>
              </a:extLst>
            </p:cNvPr>
            <p:cNvSpPr txBox="1"/>
            <p:nvPr/>
          </p:nvSpPr>
          <p:spPr>
            <a:xfrm>
              <a:off x="5052408" y="463034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AA5E31-1AC5-4270-A800-7ED70BAFAEEB}"/>
                </a:ext>
              </a:extLst>
            </p:cNvPr>
            <p:cNvSpPr txBox="1"/>
            <p:nvPr/>
          </p:nvSpPr>
          <p:spPr>
            <a:xfrm>
              <a:off x="5052407" y="1656834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9AC05-38A9-4C7A-AA98-A9D0BD69C198}"/>
                </a:ext>
              </a:extLst>
            </p:cNvPr>
            <p:cNvSpPr/>
            <p:nvPr/>
          </p:nvSpPr>
          <p:spPr>
            <a:xfrm>
              <a:off x="58180" y="2346582"/>
              <a:ext cx="5732832" cy="110616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31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C67996FA-5B01-44FF-9230-87626949A732}"/>
              </a:ext>
            </a:extLst>
          </p:cNvPr>
          <p:cNvGrpSpPr/>
          <p:nvPr/>
        </p:nvGrpSpPr>
        <p:grpSpPr>
          <a:xfrm>
            <a:off x="102572" y="0"/>
            <a:ext cx="6260129" cy="2162949"/>
            <a:chOff x="102572" y="0"/>
            <a:chExt cx="6260129" cy="21629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27B960-F461-43CB-82DD-2062ED94B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1310" b="79688"/>
            <a:stretch/>
          </p:blipFill>
          <p:spPr>
            <a:xfrm>
              <a:off x="102572" y="0"/>
              <a:ext cx="5472727" cy="9906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EAA21E7-CD82-44F9-BF2A-5639369BC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867" b="79688"/>
            <a:stretch/>
          </p:blipFill>
          <p:spPr>
            <a:xfrm>
              <a:off x="102573" y="1172349"/>
              <a:ext cx="6260128" cy="990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64D7FD-F516-4B64-8C91-8383E6A4D7D2}"/>
                </a:ext>
              </a:extLst>
            </p:cNvPr>
            <p:cNvSpPr txBox="1"/>
            <p:nvPr/>
          </p:nvSpPr>
          <p:spPr>
            <a:xfrm>
              <a:off x="5027008" y="310634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3CAB4B-6FA4-4152-9E60-0D390478ECA9}"/>
                </a:ext>
              </a:extLst>
            </p:cNvPr>
            <p:cNvSpPr txBox="1"/>
            <p:nvPr/>
          </p:nvSpPr>
          <p:spPr>
            <a:xfrm>
              <a:off x="5789196" y="1482983"/>
              <a:ext cx="57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87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305B261-EB66-4360-8EC4-32D9AA6E45C7}"/>
              </a:ext>
            </a:extLst>
          </p:cNvPr>
          <p:cNvGrpSpPr/>
          <p:nvPr/>
        </p:nvGrpSpPr>
        <p:grpSpPr>
          <a:xfrm>
            <a:off x="102571" y="126147"/>
            <a:ext cx="9441361" cy="6284951"/>
            <a:chOff x="102571" y="126147"/>
            <a:chExt cx="9441361" cy="628495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D6DD7E2-4D45-4927-B992-13F71B816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572" y="3408244"/>
              <a:ext cx="4645194" cy="2664301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B5EAC22-C1D0-4836-8997-FF38EE5C2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8738" y="3408243"/>
              <a:ext cx="4645194" cy="2664301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3C73DBA-F5C3-4C3C-B836-4D8F5F8F9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8576"/>
            <a:stretch/>
          </p:blipFill>
          <p:spPr>
            <a:xfrm>
              <a:off x="102572" y="126147"/>
              <a:ext cx="9324975" cy="202015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D403A1C-498D-4159-91BD-BA6D637ED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6823"/>
            <a:stretch/>
          </p:blipFill>
          <p:spPr>
            <a:xfrm>
              <a:off x="102571" y="2197100"/>
              <a:ext cx="9324975" cy="11303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0958FA-987A-411B-A956-B71F54605B9F}"/>
                </a:ext>
              </a:extLst>
            </p:cNvPr>
            <p:cNvSpPr txBox="1"/>
            <p:nvPr/>
          </p:nvSpPr>
          <p:spPr>
            <a:xfrm>
              <a:off x="6495882" y="1761441"/>
              <a:ext cx="2931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사전에 설치가 안된 경우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F11A59-DAE8-4308-8A12-CF2D78225FD5}"/>
                </a:ext>
              </a:extLst>
            </p:cNvPr>
            <p:cNvSpPr txBox="1"/>
            <p:nvPr/>
          </p:nvSpPr>
          <p:spPr>
            <a:xfrm>
              <a:off x="6495882" y="2988846"/>
              <a:ext cx="2931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사전에 설치가 된 경우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C07590-B2FE-4EF2-AB47-A61AEF3F9854}"/>
                </a:ext>
              </a:extLst>
            </p:cNvPr>
            <p:cNvSpPr txBox="1"/>
            <p:nvPr/>
          </p:nvSpPr>
          <p:spPr>
            <a:xfrm>
              <a:off x="1182236" y="6072544"/>
              <a:ext cx="2931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rgbClr val="FF0000"/>
                  </a:solidFill>
                </a:rPr>
                <a:t>설치 전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028CAE-3AE3-45E6-8BE9-859B695FC1F9}"/>
                </a:ext>
              </a:extLst>
            </p:cNvPr>
            <p:cNvSpPr txBox="1"/>
            <p:nvPr/>
          </p:nvSpPr>
          <p:spPr>
            <a:xfrm>
              <a:off x="5960922" y="6072544"/>
              <a:ext cx="2931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설치 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68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9F7AD6C-4AF6-4460-9A7A-83AF5A8B7BA0}"/>
              </a:ext>
            </a:extLst>
          </p:cNvPr>
          <p:cNvGrpSpPr/>
          <p:nvPr/>
        </p:nvGrpSpPr>
        <p:grpSpPr>
          <a:xfrm>
            <a:off x="102571" y="139393"/>
            <a:ext cx="7936529" cy="2299007"/>
            <a:chOff x="102571" y="139393"/>
            <a:chExt cx="7936529" cy="229900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FF6289B-2594-420B-B8F4-B2A55D176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0415" b="85839"/>
            <a:stretch/>
          </p:blipFill>
          <p:spPr>
            <a:xfrm>
              <a:off x="102571" y="139393"/>
              <a:ext cx="6488728" cy="69060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6DC6A7F-3A07-4763-8C62-8964BE541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889" b="68229"/>
            <a:stretch/>
          </p:blipFill>
          <p:spPr>
            <a:xfrm>
              <a:off x="102571" y="889000"/>
              <a:ext cx="7936529" cy="15494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0958FA-987A-411B-A956-B71F54605B9F}"/>
                </a:ext>
              </a:extLst>
            </p:cNvPr>
            <p:cNvSpPr txBox="1"/>
            <p:nvPr/>
          </p:nvSpPr>
          <p:spPr>
            <a:xfrm>
              <a:off x="3828882" y="554941"/>
              <a:ext cx="2931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사전에 설치가 안된 경우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F11A59-DAE8-4308-8A12-CF2D78225FD5}"/>
                </a:ext>
              </a:extLst>
            </p:cNvPr>
            <p:cNvSpPr txBox="1"/>
            <p:nvPr/>
          </p:nvSpPr>
          <p:spPr>
            <a:xfrm>
              <a:off x="5107436" y="2099846"/>
              <a:ext cx="2931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사전에 설치가 된 경우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35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2C03DE-AC0A-4268-ABEF-78A4FB318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58" b="70943"/>
          <a:stretch/>
        </p:blipFill>
        <p:spPr>
          <a:xfrm>
            <a:off x="267442" y="520817"/>
            <a:ext cx="6494085" cy="14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yunki</dc:creator>
  <cp:lastModifiedBy>Yoon yunki</cp:lastModifiedBy>
  <cp:revision>7</cp:revision>
  <dcterms:created xsi:type="dcterms:W3CDTF">2020-07-20T01:08:21Z</dcterms:created>
  <dcterms:modified xsi:type="dcterms:W3CDTF">2020-07-20T02:09:06Z</dcterms:modified>
</cp:coreProperties>
</file>