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3" autoAdjust="0"/>
    <p:restoredTop sz="94660"/>
  </p:normalViewPr>
  <p:slideViewPr>
    <p:cSldViewPr snapToGrid="0">
      <p:cViewPr varScale="1">
        <p:scale>
          <a:sx n="57" d="100"/>
          <a:sy n="57" d="100"/>
        </p:scale>
        <p:origin x="55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3F399-9E4D-4BCC-830E-296D52FA698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F78A3-3423-4BB0-90F3-BEB404B66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6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-redactyl.io/blog/2017/04/using-vader-to-handle-sentiment-analysis-with-social-media-text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http://t-redactyl.io/blog/2017/04/using-vader-to-handle-sentiment-analysis-with-social-media-text.html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F78A3-3423-4BB0-90F3-BEB404B663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4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E9B1-722F-4C02-8E7C-5C6A113AA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</a:rPr>
              <a:t>Brand Comparison of Amd, Intel, and Nvidea Through Twitter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8AD41-E092-4961-8D63-3DB60B8A7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97215"/>
            <a:ext cx="10993546" cy="5255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76B900"/>
                </a:solidFill>
              </a:rPr>
              <a:t>By Truett Bloxsom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A662B2-29D1-4E23-AD17-9CFFE051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76B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DC9F8D5-BF3E-4B69-8F17-AE72302B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78D5C8C-BA5F-4BFC-B6E8-682AB3503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3316" y="1466467"/>
            <a:ext cx="3014297" cy="22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43C98417-D50B-4AA2-9624-E78A6120E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14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3E945F2-E9C6-457A-A5A6-46D9ABF09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0685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ntel – Logos, brands and logotypes">
            <a:extLst>
              <a:ext uri="{FF2B5EF4-FFF2-40B4-BE49-F238E27FC236}">
                <a16:creationId xmlns:a16="http://schemas.microsoft.com/office/drawing/2014/main" id="{CFB713AB-D92F-4B2A-8F10-8CE139CF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1654" y="1570552"/>
            <a:ext cx="3014297" cy="184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D1FF191-71A7-48F6-8069-4B5DB0F5F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8951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MD – Logos, brands and logotypes">
            <a:extLst>
              <a:ext uri="{FF2B5EF4-FFF2-40B4-BE49-F238E27FC236}">
                <a16:creationId xmlns:a16="http://schemas.microsoft.com/office/drawing/2014/main" id="{95CBAB77-2A24-4771-AB35-0F2D364E5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528" y="1784512"/>
            <a:ext cx="3666744" cy="14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E051B9BE-1550-4F91-A22E-F5818696C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2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06D0-BC24-4D7B-A258-1ED7D80E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Future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A019-673D-433D-BD0D-C3C1A9960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products of the brands and compare products</a:t>
            </a:r>
          </a:p>
          <a:p>
            <a:r>
              <a:rPr lang="en-US" dirty="0"/>
              <a:t>Add more overall attributes</a:t>
            </a:r>
          </a:p>
          <a:p>
            <a:r>
              <a:rPr lang="en-US" dirty="0"/>
              <a:t>Add more brands like Qualcomm and Synopsys </a:t>
            </a:r>
          </a:p>
          <a:p>
            <a:r>
              <a:rPr lang="en-US" dirty="0"/>
              <a:t>Subset attributes by market i.e.  Asia, Europe, US</a:t>
            </a:r>
          </a:p>
          <a:p>
            <a:r>
              <a:rPr lang="en-US" dirty="0"/>
              <a:t>This further analysis will require much more data and from more sources other than twitter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6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2D78-C3A3-4AAD-8788-3315D718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87A0-9213-430D-8234-834B23DDB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Scraped ~16,000 tweets from twitter using key word search and python</a:t>
            </a:r>
          </a:p>
          <a:p>
            <a:r>
              <a:rPr lang="en-US" sz="2800" dirty="0"/>
              <a:t>Key words included: CPU, GPU, processors, PC, and APU</a:t>
            </a:r>
          </a:p>
          <a:p>
            <a:r>
              <a:rPr lang="en-US" sz="2800" dirty="0"/>
              <a:t>Time range spanned from 2007 to 2020 with over ~10,000 being from past week</a:t>
            </a:r>
          </a:p>
          <a:p>
            <a:r>
              <a:rPr lang="en-US" sz="2800" dirty="0"/>
              <a:t>Preprocessing included: tokenization, lemmatization, and removing stop-words/punctuation using the </a:t>
            </a:r>
            <a:r>
              <a:rPr lang="en-US" sz="2800" dirty="0" err="1"/>
              <a:t>nltk</a:t>
            </a:r>
            <a:r>
              <a:rPr lang="en-US" sz="2800" dirty="0"/>
              <a:t> python package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941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8D11-3BBF-434E-85EF-7A2BB65B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(association) Ratio between brands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4FFD-A4FA-4CEA-A586-F8C382456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303" y="3527585"/>
            <a:ext cx="5000458" cy="273914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 lift &gt; 1 means there is an association</a:t>
            </a:r>
          </a:p>
          <a:p>
            <a:r>
              <a:rPr lang="en-US" sz="2400" dirty="0"/>
              <a:t>Lift &gt; 10 means the two words are synonymous</a:t>
            </a:r>
          </a:p>
          <a:p>
            <a:r>
              <a:rPr lang="en-US" sz="2400" dirty="0"/>
              <a:t>AMD is synonymous with NVIDEA and AMD is more associated with Intel than Intel is with NVIDEA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A4B4F-C58C-44F1-B3DC-07830452B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958" y="3472324"/>
            <a:ext cx="4891088" cy="2434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B4F301-AB1D-42D8-953B-B6989CC79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52" y="1955501"/>
            <a:ext cx="4686300" cy="13085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8B96F7-3DC8-4596-B93A-728DEF32E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3" y="2099862"/>
            <a:ext cx="5443538" cy="101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A009-89CD-40F1-BD15-CDBF7342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Attributes for Brands using Lift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2A0C-FAA3-477A-9E3C-112C50D2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59959"/>
            <a:ext cx="5076658" cy="3612216"/>
          </a:xfrm>
        </p:spPr>
        <p:txBody>
          <a:bodyPr>
            <a:normAutofit/>
          </a:bodyPr>
          <a:lstStyle/>
          <a:p>
            <a:r>
              <a:rPr lang="en-US" dirty="0"/>
              <a:t>Table shows which words (</a:t>
            </a:r>
            <a:r>
              <a:rPr lang="en-US" dirty="0" err="1"/>
              <a:t>attribute_terms</a:t>
            </a:r>
            <a:r>
              <a:rPr lang="en-US" dirty="0"/>
              <a:t>) were used to create an overall attribute (gaming, price etc.)</a:t>
            </a:r>
          </a:p>
          <a:p>
            <a:r>
              <a:rPr lang="en-US" dirty="0"/>
              <a:t>Each brand has a lift score for each overall attribute</a:t>
            </a:r>
          </a:p>
          <a:p>
            <a:r>
              <a:rPr lang="en-US" dirty="0"/>
              <a:t>Keep in mind that larger samples will be more robust </a:t>
            </a:r>
          </a:p>
          <a:p>
            <a:r>
              <a:rPr lang="en-US" dirty="0"/>
              <a:t>If the lift score is zero, that means that there was no tweets that included the brand name and any </a:t>
            </a:r>
            <a:r>
              <a:rPr lang="en-US" dirty="0" err="1"/>
              <a:t>attribute_term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7064D-F833-4C61-9E77-1BF22C82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523" y="2043811"/>
            <a:ext cx="5729127" cy="368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2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85C4E7-545B-4D43-81C9-76F75297C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FA499E-F4DC-4889-A998-1AB63657F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A354F-F04C-4E22-9E7C-AC9222C1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Comparing Attributes for Brands using Lift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15585B-D7B8-40C2-A1F2-598467789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D7768-9305-48EE-93C9-E6DDAAF66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9733"/>
            <a:ext cx="3415633" cy="431718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Intel scores better in performance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AMD and NVIDEA out score Intel in price</a:t>
            </a:r>
          </a:p>
          <a:p>
            <a:r>
              <a:rPr lang="en-US" sz="2000" dirty="0">
                <a:solidFill>
                  <a:schemeClr val="bg1"/>
                </a:solidFill>
              </a:rPr>
              <a:t>Both Intel and AMD score well in quality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Intel is synonymous with security but AMD scores high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699859-9E80-4033-9079-55DFD9544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058" y="967673"/>
            <a:ext cx="2726449" cy="5096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095F9C-3E69-44AA-AFE7-56B4503CB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157" y="880916"/>
            <a:ext cx="2739189" cy="509616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F8E3B12-4ED7-4DDE-A720-58DAD716A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8E5443-80E7-4AE3-B50F-9B6837BE0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8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815F-3D90-4274-A3FA-0100B63A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(emotion) Analysis if Brands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3B0E-75B8-40C1-ADEA-D57DCE01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Analysis is simply the process of working out (statistically) whether a piece of text is positive, negative or neutral.</a:t>
            </a:r>
          </a:p>
          <a:p>
            <a:r>
              <a:rPr lang="en-US" dirty="0"/>
              <a:t>Each of the words in the lexicon (vocabulary) is rated as to whether it is positive or negative, and in many cases, how positive or negative</a:t>
            </a:r>
          </a:p>
          <a:p>
            <a:r>
              <a:rPr lang="en-US" dirty="0"/>
              <a:t>So for each overall attribute, each Brand will have a positive or negative score</a:t>
            </a:r>
          </a:p>
        </p:txBody>
      </p:sp>
    </p:spTree>
    <p:extLst>
      <p:ext uri="{BB962C8B-B14F-4D97-AF65-F5344CB8AC3E}">
        <p14:creationId xmlns:p14="http://schemas.microsoft.com/office/powerpoint/2010/main" val="408888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E9D1-606D-416D-91BB-A31B12BC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(emotion) Analysis if Brands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D2C17-DD7D-4041-AC59-6B9B9B828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463261" cy="3678303"/>
          </a:xfrm>
        </p:spPr>
        <p:txBody>
          <a:bodyPr/>
          <a:lstStyle/>
          <a:p>
            <a:r>
              <a:rPr lang="en-US" dirty="0"/>
              <a:t>AMD had highest lift with positive words and strongest </a:t>
            </a:r>
            <a:r>
              <a:rPr lang="en-US" dirty="0" err="1"/>
              <a:t>seintiment</a:t>
            </a:r>
            <a:endParaRPr lang="en-US" dirty="0"/>
          </a:p>
          <a:p>
            <a:r>
              <a:rPr lang="en-US" dirty="0"/>
              <a:t>NVIDEA had strongest lift with negative words</a:t>
            </a:r>
          </a:p>
          <a:p>
            <a:r>
              <a:rPr lang="en-US" dirty="0"/>
              <a:t>AMD has significant lift with negative words but has positive sentiment</a:t>
            </a:r>
          </a:p>
          <a:p>
            <a:r>
              <a:rPr lang="en-US" dirty="0"/>
              <a:t>Intel products are considered “neutral”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079A5-4C94-45A3-BEEB-6465BF28F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218" y="2180496"/>
            <a:ext cx="4324630" cy="375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85C4E7-545B-4D43-81C9-76F75297C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FA499E-F4DC-4889-A998-1AB63657F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A6C7C-8210-4078-A2F7-8F0BDF96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013800"/>
          </a:xfrm>
        </p:spPr>
        <p:txBody>
          <a:bodyPr>
            <a:normAutofit fontScale="90000"/>
          </a:bodyPr>
          <a:lstStyle/>
          <a:p>
            <a:r>
              <a:rPr lang="en-US" dirty="0"/>
              <a:t>Sentiment (emotion) Analysis if Brands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15585B-D7B8-40C2-A1F2-598467789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2DDE3-1740-48C9-BDAE-1E9C1863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39733"/>
            <a:ext cx="3415633" cy="43171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Intel has more positive sentiment when it comes to performance</a:t>
            </a:r>
          </a:p>
          <a:p>
            <a:r>
              <a:rPr lang="en-US" dirty="0">
                <a:solidFill>
                  <a:schemeClr val="bg1"/>
                </a:solidFill>
              </a:rPr>
              <a:t>AMD has significant positive sentiment with gaming compared to NVIDEA</a:t>
            </a:r>
          </a:p>
          <a:p>
            <a:r>
              <a:rPr lang="en-US" dirty="0">
                <a:solidFill>
                  <a:schemeClr val="bg1"/>
                </a:solidFill>
              </a:rPr>
              <a:t>AMD has positive sentiment concerning quality where intel has slightly negative</a:t>
            </a:r>
          </a:p>
          <a:p>
            <a:r>
              <a:rPr lang="en-US" dirty="0">
                <a:solidFill>
                  <a:schemeClr val="bg1"/>
                </a:solidFill>
              </a:rPr>
              <a:t>Intel is seen as the student option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658E1-A525-462D-9E8A-5BF83582D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838" y="1509925"/>
            <a:ext cx="3024390" cy="4019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63718-30A5-4546-A970-B238F9B42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531" y="1575010"/>
            <a:ext cx="3033384" cy="388895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F8E3B12-4ED7-4DDE-A720-58DAD716A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8E5443-80E7-4AE3-B50F-9B6837BE0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9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A1D3-323D-441F-B31E-F3072F29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90848-026F-4A03-AB3A-FAD4F96B7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/>
          <a:lstStyle/>
          <a:p>
            <a:r>
              <a:rPr lang="en-US" dirty="0"/>
              <a:t>Intel’s performance and security attributes are seen as more favorable than AMDs </a:t>
            </a:r>
          </a:p>
          <a:p>
            <a:r>
              <a:rPr lang="en-US" dirty="0"/>
              <a:t>But in almost all other attributes (gaming, price, and quality) AMDs products are more favorable</a:t>
            </a:r>
          </a:p>
          <a:p>
            <a:r>
              <a:rPr lang="en-US" dirty="0"/>
              <a:t>RECOMMENDATIONS: </a:t>
            </a:r>
          </a:p>
          <a:p>
            <a:r>
              <a:rPr lang="en-US" dirty="0"/>
              <a:t>1) Market AMD’s Ryzen processors as out competing Intel’s in both performance, price, and quality</a:t>
            </a:r>
          </a:p>
          <a:p>
            <a:r>
              <a:rPr lang="en-US" dirty="0"/>
              <a:t>2) Promote difference between AMD and NVIDEA since NVIDEA has poor sentiment regarding multiple attributes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138CBC-2D50-440D-A6C3-36567E998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914" y="2180496"/>
            <a:ext cx="4239185" cy="375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0764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525</Words>
  <Application>Microsoft Office PowerPoint</Application>
  <PresentationFormat>Widescreen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Dividend</vt:lpstr>
      <vt:lpstr>Brand Comparison of Amd, Intel, and Nvidea Through Twitter</vt:lpstr>
      <vt:lpstr>Data Sources and Preprocessing</vt:lpstr>
      <vt:lpstr>Lift (association) Ratio between brands</vt:lpstr>
      <vt:lpstr>Comparing Attributes for Brands using Lift</vt:lpstr>
      <vt:lpstr>Comparing Attributes for Brands using Lift</vt:lpstr>
      <vt:lpstr>Sentiment (emotion) Analysis if Brands</vt:lpstr>
      <vt:lpstr>Sentiment (emotion) Analysis if Brands</vt:lpstr>
      <vt:lpstr>Sentiment (emotion) Analysis if Brands</vt:lpstr>
      <vt:lpstr>Results and recommendations</vt:lpstr>
      <vt:lpstr>Potential Future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Comparison of Amd, Intel, and Nvidea Through Twitter</dc:title>
  <dc:creator>truett bloxsom</dc:creator>
  <cp:lastModifiedBy>truett bloxsom</cp:lastModifiedBy>
  <cp:revision>6</cp:revision>
  <dcterms:created xsi:type="dcterms:W3CDTF">2020-07-11T23:18:57Z</dcterms:created>
  <dcterms:modified xsi:type="dcterms:W3CDTF">2020-07-12T00:48:04Z</dcterms:modified>
</cp:coreProperties>
</file>