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3F399-9E4D-4BCC-830E-296D52FA698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F78A3-3423-4BB0-90F3-BEB404B6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-redactyl.io/blog/2017/04/using-vader-to-handle-sentiment-analysis-with-social-media-text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http://t-redactyl.io/blog/2017/04/using-vader-to-handle-sentiment-analysis-with-social-media-text.html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F78A3-3423-4BB0-90F3-BEB404B66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9B1-722F-4C02-8E7C-5C6A113A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Brand Comparison of Amd, Intel, and Nvidea Through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AD41-E092-4961-8D63-3DB60B8A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6B900"/>
                </a:solidFill>
              </a:rPr>
              <a:t>By Truett Bloxsom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A662B2-29D1-4E23-AD17-9CFFE051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8D5C8C-BA5F-4BFC-B6E8-682AB350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3316" y="1466467"/>
            <a:ext cx="3014297" cy="22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ntel – Logos, brands and logotypes">
            <a:extLst>
              <a:ext uri="{FF2B5EF4-FFF2-40B4-BE49-F238E27FC236}">
                <a16:creationId xmlns:a16="http://schemas.microsoft.com/office/drawing/2014/main" id="{CFB713AB-D92F-4B2A-8F10-8CE139CF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654" y="1570552"/>
            <a:ext cx="3014297" cy="18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D – Logos, brands and logotypes">
            <a:extLst>
              <a:ext uri="{FF2B5EF4-FFF2-40B4-BE49-F238E27FC236}">
                <a16:creationId xmlns:a16="http://schemas.microsoft.com/office/drawing/2014/main" id="{95CBAB77-2A24-4771-AB35-0F2D364E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528" y="1784512"/>
            <a:ext cx="3666744" cy="1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D0-BC24-4D7B-A258-1ED7D80E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A019-673D-433D-BD0D-C3C1A996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 products of the brands and compare products</a:t>
            </a:r>
          </a:p>
          <a:p>
            <a:r>
              <a:rPr lang="en-US" sz="2000" dirty="0"/>
              <a:t>Add more overall attributes</a:t>
            </a:r>
          </a:p>
          <a:p>
            <a:r>
              <a:rPr lang="en-US" sz="2000" dirty="0"/>
              <a:t>Add more brands like Qualcomm and Synopsys </a:t>
            </a:r>
          </a:p>
          <a:p>
            <a:r>
              <a:rPr lang="en-US" sz="2000" dirty="0"/>
              <a:t>Subset attributes by market i.e.  Asia, Europe, US</a:t>
            </a:r>
          </a:p>
          <a:p>
            <a:r>
              <a:rPr lang="en-US" sz="2000" dirty="0"/>
              <a:t>This further analysis will require much more data and from more sources other than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2D78-C3A3-4AAD-8788-3315D718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87A0-9213-430D-8234-834B23DD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Scraped ~16,000 tweets from twitter using key word search and python</a:t>
            </a:r>
          </a:p>
          <a:p>
            <a:r>
              <a:rPr lang="en-US" sz="2800" dirty="0"/>
              <a:t>Key words included: CPU, GPU, processors, PC, and APU</a:t>
            </a:r>
          </a:p>
          <a:p>
            <a:r>
              <a:rPr lang="en-US" sz="2800" dirty="0"/>
              <a:t>Time range spanned from 2007 to 2020 with over ~10,000 being from past week</a:t>
            </a:r>
          </a:p>
          <a:p>
            <a:r>
              <a:rPr lang="en-US" sz="2800" dirty="0"/>
              <a:t>Preprocessing included: tokenization, lemmatization, and removing stop-words/punctuation using the </a:t>
            </a:r>
            <a:r>
              <a:rPr lang="en-US" sz="2800" dirty="0" err="1"/>
              <a:t>nltk</a:t>
            </a:r>
            <a:r>
              <a:rPr lang="en-US" sz="2800" dirty="0"/>
              <a:t> python package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94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8D11-3BBF-434E-85EF-7A2BB65B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(association) Ratio between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FFD-A4FA-4CEA-A586-F8C38245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03" y="3527585"/>
            <a:ext cx="5000458" cy="273914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lift &gt; 1 means there is an association</a:t>
            </a:r>
          </a:p>
          <a:p>
            <a:r>
              <a:rPr lang="en-US" sz="2400" dirty="0"/>
              <a:t>Lift &gt; 10 means the two words are synonymous</a:t>
            </a:r>
          </a:p>
          <a:p>
            <a:r>
              <a:rPr lang="en-US" sz="2400" dirty="0"/>
              <a:t>AMD is synonymous with NVIDEA and AMD is more associated with Intel than Intel is with NVIDEA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A4B4F-C58C-44F1-B3DC-07830452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58" y="3472324"/>
            <a:ext cx="4891088" cy="243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4F301-AB1D-42D8-953B-B6989CC7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1955501"/>
            <a:ext cx="4686300" cy="1308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B96F7-3DC8-4596-B93A-728DEF32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3" y="2099862"/>
            <a:ext cx="5443538" cy="10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009-89CD-40F1-BD15-CDBF734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Attributes for Brands using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2A0C-FAA3-477A-9E3C-112C50D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9959"/>
            <a:ext cx="5076658" cy="3612216"/>
          </a:xfrm>
        </p:spPr>
        <p:txBody>
          <a:bodyPr>
            <a:normAutofit/>
          </a:bodyPr>
          <a:lstStyle/>
          <a:p>
            <a:r>
              <a:rPr lang="en-US" dirty="0"/>
              <a:t>Table shows which words (</a:t>
            </a:r>
            <a:r>
              <a:rPr lang="en-US" dirty="0" err="1"/>
              <a:t>attribute_terms</a:t>
            </a:r>
            <a:r>
              <a:rPr lang="en-US" dirty="0"/>
              <a:t>) were used to create an overall attribute (gaming, price etc.)</a:t>
            </a:r>
          </a:p>
          <a:p>
            <a:r>
              <a:rPr lang="en-US" dirty="0"/>
              <a:t>Each brand has a lift score for each overall attribute</a:t>
            </a:r>
          </a:p>
          <a:p>
            <a:r>
              <a:rPr lang="en-US" dirty="0"/>
              <a:t>Keep in mind that larger samples will be more robust </a:t>
            </a:r>
          </a:p>
          <a:p>
            <a:r>
              <a:rPr lang="en-US" dirty="0"/>
              <a:t>If the lift score is zero, that means that there was no tweets that included the brand name and any </a:t>
            </a:r>
            <a:r>
              <a:rPr lang="en-US" dirty="0" err="1"/>
              <a:t>attribute_term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7064D-F833-4C61-9E77-1BF22C8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523" y="2043811"/>
            <a:ext cx="5729127" cy="36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354F-F04C-4E22-9E7C-AC9222C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Comparing Attributes for Brands using Lift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7768-9305-48EE-93C9-E6DDAAF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Intel scores better in performance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AMD and NVIDEA out score Intel in price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Intel and AMD score well in quality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Intel is synonymous with security but AMD scores high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99859-9E80-4033-9079-55DFD954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58" y="967673"/>
            <a:ext cx="2726449" cy="50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95F9C-3E69-44AA-AFE7-56B4503C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57" y="880916"/>
            <a:ext cx="2739189" cy="5096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815F-3D90-4274-A3FA-0100B63A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3B0E-75B8-40C1-ADEA-D57DCE0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simply the process of working out (statistically) whether a piece of text is positive, negative or neutral.</a:t>
            </a:r>
          </a:p>
          <a:p>
            <a:r>
              <a:rPr lang="en-US" dirty="0"/>
              <a:t>Each of the words in the lexicon (vocabulary) is rated as to whether it is positive or negative, and in many cases, how positive or negative</a:t>
            </a:r>
          </a:p>
          <a:p>
            <a:r>
              <a:rPr lang="en-US" dirty="0"/>
              <a:t>So for each overall attribute, each Brand will have a positive or negative score</a:t>
            </a:r>
          </a:p>
        </p:txBody>
      </p:sp>
    </p:spTree>
    <p:extLst>
      <p:ext uri="{BB962C8B-B14F-4D97-AF65-F5344CB8AC3E}">
        <p14:creationId xmlns:p14="http://schemas.microsoft.com/office/powerpoint/2010/main" val="40888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9D1-606D-416D-91BB-A31B12B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2C17-DD7D-4041-AC59-6B9B9B82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63261" cy="3678303"/>
          </a:xfrm>
        </p:spPr>
        <p:txBody>
          <a:bodyPr/>
          <a:lstStyle/>
          <a:p>
            <a:r>
              <a:rPr lang="en-US" dirty="0"/>
              <a:t>AMD had highest lift with positive words and strongest </a:t>
            </a:r>
            <a:r>
              <a:rPr lang="en-US" dirty="0" err="1"/>
              <a:t>seintiment</a:t>
            </a:r>
            <a:endParaRPr lang="en-US" dirty="0"/>
          </a:p>
          <a:p>
            <a:r>
              <a:rPr lang="en-US" dirty="0"/>
              <a:t>NVIDEA had strongest lift with negative words</a:t>
            </a:r>
          </a:p>
          <a:p>
            <a:r>
              <a:rPr lang="en-US" dirty="0"/>
              <a:t>AMD has significant lift with negative words but has positive sentiment</a:t>
            </a:r>
          </a:p>
          <a:p>
            <a:r>
              <a:rPr lang="en-US" dirty="0"/>
              <a:t>Intel products are considered “neutral”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79A5-4C94-45A3-BEEB-6465BF28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18" y="2180496"/>
            <a:ext cx="4324630" cy="37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6C7C-8210-4078-A2F7-8F0BDF96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DDE3-1740-48C9-BDAE-1E9C186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 has more positive sentiment when it comes to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AMD has significant positive sentiment with gaming compared to NVIDEA</a:t>
            </a:r>
          </a:p>
          <a:p>
            <a:r>
              <a:rPr lang="en-US" dirty="0">
                <a:solidFill>
                  <a:schemeClr val="bg1"/>
                </a:solidFill>
              </a:rPr>
              <a:t>AMD has positive sentiment concerning quality where intel has slightly negative</a:t>
            </a:r>
          </a:p>
          <a:p>
            <a:r>
              <a:rPr lang="en-US" dirty="0">
                <a:solidFill>
                  <a:schemeClr val="bg1"/>
                </a:solidFill>
              </a:rPr>
              <a:t>Intel is seen as the student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658E1-A525-462D-9E8A-5BF83582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509925"/>
            <a:ext cx="3024390" cy="401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63718-30A5-4546-A970-B238F9B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1575010"/>
            <a:ext cx="3033384" cy="3888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A1D3-323D-441F-B31E-F3072F29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0848-026F-4A03-AB3A-FAD4F96B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Intel’s performance and security attributes are seen as more favorable than AMDs </a:t>
            </a:r>
          </a:p>
          <a:p>
            <a:r>
              <a:rPr lang="en-US" dirty="0"/>
              <a:t>But in almost all other attributes (gaming, price, and quality) AMDs products are more favorable</a:t>
            </a:r>
          </a:p>
          <a:p>
            <a:r>
              <a:rPr lang="en-US" dirty="0"/>
              <a:t>RECOMMENDATIONS: </a:t>
            </a:r>
          </a:p>
          <a:p>
            <a:r>
              <a:rPr lang="en-US" dirty="0"/>
              <a:t>1) Market AMD’s Ryzen processors as out competing Intel’s in both price and quality</a:t>
            </a:r>
          </a:p>
          <a:p>
            <a:r>
              <a:rPr lang="en-US" dirty="0"/>
              <a:t>2) Promote difference between AMD and NVIDEA since NVIDEA has poor sentiment regarding multiple attributes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138CBC-2D50-440D-A6C3-36567E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14" y="2180496"/>
            <a:ext cx="4239185" cy="37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764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522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Brand Comparison of Amd, Intel, and Nvidea Through Twitter</vt:lpstr>
      <vt:lpstr>Data Sources and Preprocessing</vt:lpstr>
      <vt:lpstr>Lift (association) Ratio between brands</vt:lpstr>
      <vt:lpstr>Comparing Attributes for Brands using Lift</vt:lpstr>
      <vt:lpstr>Comparing Attributes for Brands using Lift</vt:lpstr>
      <vt:lpstr>Sentiment (emotion) Analysis if Brands</vt:lpstr>
      <vt:lpstr>Sentiment (emotion) Analysis if Brands</vt:lpstr>
      <vt:lpstr>Sentiment (emotion) Analysis if Brands</vt:lpstr>
      <vt:lpstr>Results and recommendations</vt:lpstr>
      <vt:lpstr>Potential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Comparison of Amd, Intel, and Nvidea Through Twitter</dc:title>
  <dc:creator>truett bloxsom</dc:creator>
  <cp:lastModifiedBy>truett bloxsom</cp:lastModifiedBy>
  <cp:revision>8</cp:revision>
  <dcterms:created xsi:type="dcterms:W3CDTF">2020-07-11T23:18:57Z</dcterms:created>
  <dcterms:modified xsi:type="dcterms:W3CDTF">2020-07-12T00:51:32Z</dcterms:modified>
</cp:coreProperties>
</file>