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6"/>
  </p:notesMasterIdLst>
  <p:sldIdLst>
    <p:sldId id="278" r:id="rId2"/>
    <p:sldId id="280" r:id="rId3"/>
    <p:sldId id="279" r:id="rId4"/>
    <p:sldId id="293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839" y="501958"/>
            <a:ext cx="5385816" cy="1225296"/>
          </a:xfrm>
        </p:spPr>
        <p:txBody>
          <a:bodyPr/>
          <a:lstStyle/>
          <a:p>
            <a:r>
              <a:rPr lang="en-US" dirty="0"/>
              <a:t>Server startup Log Monitoring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310609"/>
            <a:ext cx="3493008" cy="878908"/>
          </a:xfrm>
        </p:spPr>
        <p:txBody>
          <a:bodyPr/>
          <a:lstStyle/>
          <a:p>
            <a:r>
              <a:rPr lang="en-US" i="1" dirty="0" err="1"/>
              <a:t>Nithyananda</a:t>
            </a:r>
            <a:r>
              <a:rPr lang="en-US" i="1" dirty="0"/>
              <a:t> Kamath</a:t>
            </a:r>
          </a:p>
          <a:p>
            <a:r>
              <a:rPr lang="en-US" i="1" dirty="0"/>
              <a:t>Shambhu Kumar</a:t>
            </a:r>
          </a:p>
          <a:p>
            <a:r>
              <a:rPr lang="en-US" i="1" dirty="0"/>
              <a:t>Vanita Singh</a:t>
            </a:r>
          </a:p>
          <a:p>
            <a:r>
              <a:rPr lang="en-US" i="1" dirty="0"/>
              <a:t>Balaji Rajan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636011B-2E4C-1934-B637-9081437CE199}"/>
              </a:ext>
            </a:extLst>
          </p:cNvPr>
          <p:cNvSpPr txBox="1">
            <a:spLocks/>
          </p:cNvSpPr>
          <p:nvPr/>
        </p:nvSpPr>
        <p:spPr>
          <a:xfrm>
            <a:off x="4253243" y="2924917"/>
            <a:ext cx="3493008" cy="878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Team Avengers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C6FC65-AFBF-3587-C3AE-22909EAB4F85}"/>
              </a:ext>
            </a:extLst>
          </p:cNvPr>
          <p:cNvSpPr txBox="1">
            <a:spLocks/>
          </p:cNvSpPr>
          <p:nvPr/>
        </p:nvSpPr>
        <p:spPr>
          <a:xfrm>
            <a:off x="402336" y="260898"/>
            <a:ext cx="11378986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11C33D-0F08-59DB-1608-19B1104DA622}"/>
              </a:ext>
            </a:extLst>
          </p:cNvPr>
          <p:cNvSpPr txBox="1">
            <a:spLocks/>
          </p:cNvSpPr>
          <p:nvPr/>
        </p:nvSpPr>
        <p:spPr>
          <a:xfrm>
            <a:off x="152079" y="1010358"/>
            <a:ext cx="5693664" cy="312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1. Overall Idea:</a:t>
            </a:r>
          </a:p>
          <a:p>
            <a:r>
              <a:rPr lang="en-US" sz="1200" dirty="0"/>
              <a:t>- The </a:t>
            </a:r>
            <a:r>
              <a:rPr lang="en-US" sz="1200" dirty="0" err="1"/>
              <a:t>LogScanner</a:t>
            </a:r>
            <a:r>
              <a:rPr lang="en-US" sz="1200" dirty="0"/>
              <a:t> is a Java program designed to scan a log file for changes and notify recipients via email if specific messages like "fail" or "error" are found.</a:t>
            </a:r>
          </a:p>
          <a:p>
            <a:endParaRPr lang="en-US" sz="1200" dirty="0"/>
          </a:p>
          <a:p>
            <a:r>
              <a:rPr lang="en-US" sz="1200" dirty="0"/>
              <a:t>2. Solution Outline:</a:t>
            </a:r>
          </a:p>
          <a:p>
            <a:r>
              <a:rPr lang="en-US" sz="1200" dirty="0"/>
              <a:t>- The program continuously monitors the log file, checking for modifications at regular intervals.</a:t>
            </a:r>
          </a:p>
          <a:p>
            <a:r>
              <a:rPr lang="en-US" sz="1200" dirty="0"/>
              <a:t>- It reads the last portion of the log file to minimize processing time and avoid redundant checks.</a:t>
            </a:r>
          </a:p>
          <a:p>
            <a:r>
              <a:rPr lang="en-US" sz="1200" dirty="0"/>
              <a:t>- If the log file has been modified and contains the specified keyword, an email notification is sent.</a:t>
            </a:r>
          </a:p>
          <a:p>
            <a:endParaRPr lang="en-US" sz="1200" dirty="0"/>
          </a:p>
          <a:p>
            <a:r>
              <a:rPr lang="en-US" sz="1200" dirty="0"/>
              <a:t>3. Program Modularity:</a:t>
            </a:r>
          </a:p>
          <a:p>
            <a:r>
              <a:rPr lang="en-US" sz="1200" dirty="0"/>
              <a:t>- The </a:t>
            </a:r>
            <a:r>
              <a:rPr lang="en-US" sz="1200" dirty="0" err="1"/>
              <a:t>LogScanner</a:t>
            </a:r>
            <a:r>
              <a:rPr lang="en-US" sz="1200" dirty="0"/>
              <a:t> class is modular, allowing easy extension and integration into existing projects.</a:t>
            </a:r>
          </a:p>
          <a:p>
            <a:r>
              <a:rPr lang="en-US" sz="1200" dirty="0"/>
              <a:t>- It separates the logic for file scanning, keyword matching, and email sending into distinct methods.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55AD30-006C-76C1-9F0C-AE6623A526AD}"/>
              </a:ext>
            </a:extLst>
          </p:cNvPr>
          <p:cNvSpPr txBox="1">
            <a:spLocks/>
          </p:cNvSpPr>
          <p:nvPr/>
        </p:nvSpPr>
        <p:spPr>
          <a:xfrm>
            <a:off x="6087658" y="1060757"/>
            <a:ext cx="5693664" cy="312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4. Configurability and Parametric:</a:t>
            </a:r>
          </a:p>
          <a:p>
            <a:r>
              <a:rPr lang="en-US" sz="1200" dirty="0"/>
              <a:t>- The program offers configurability through constants like LOG_FILE_PATH, SCAN_INTERVAL_MS, MAX_SCAN_DURATION_MS, and SEARCH_KEYWORD.</a:t>
            </a:r>
          </a:p>
          <a:p>
            <a:r>
              <a:rPr lang="en-US" sz="1200" dirty="0"/>
              <a:t>- These constants can be adjusted to adapt the program to different log file locations, scan intervals, time limits, and keywords.</a:t>
            </a:r>
          </a:p>
          <a:p>
            <a:endParaRPr lang="en-US" sz="1200" dirty="0"/>
          </a:p>
          <a:p>
            <a:r>
              <a:rPr lang="en-US" sz="1200" dirty="0"/>
              <a:t>5. Output:</a:t>
            </a:r>
          </a:p>
          <a:p>
            <a:r>
              <a:rPr lang="en-US" sz="1200" dirty="0"/>
              <a:t>- The program outputs email notifications when the specified keyword is found in the log file.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83FE1-E00E-AF0A-6C6C-EF9A7EE9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748" y="3429000"/>
            <a:ext cx="6218573" cy="30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121278"/>
            <a:ext cx="11378986" cy="768096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LogScanner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- Summary and Benefits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540657"/>
            <a:ext cx="5693664" cy="3122168"/>
          </a:xfrm>
        </p:spPr>
        <p:txBody>
          <a:bodyPr/>
          <a:lstStyle/>
          <a:p>
            <a:r>
              <a:rPr lang="en-US" sz="1200" dirty="0"/>
              <a:t>1. Mechanism:</a:t>
            </a:r>
          </a:p>
          <a:p>
            <a:r>
              <a:rPr lang="en-US" sz="1200" dirty="0"/>
              <a:t>- The </a:t>
            </a:r>
            <a:r>
              <a:rPr lang="en-US" sz="1200" dirty="0" err="1"/>
              <a:t>LogScanner</a:t>
            </a:r>
            <a:r>
              <a:rPr lang="en-US" sz="1200" dirty="0"/>
              <a:t> employs a continuous monitoring mechanism to scan log files for changes.</a:t>
            </a:r>
          </a:p>
          <a:p>
            <a:r>
              <a:rPr lang="en-US" sz="1200" dirty="0"/>
              <a:t>- It utilizes file size and modification time checks to identify recent updates efficiently.</a:t>
            </a:r>
          </a:p>
          <a:p>
            <a:r>
              <a:rPr lang="en-US" sz="1200" dirty="0"/>
              <a:t>- The program reads the last portion of the log file and checks for specific keywords.</a:t>
            </a:r>
          </a:p>
          <a:p>
            <a:endParaRPr lang="en-US" sz="1200" dirty="0"/>
          </a:p>
          <a:p>
            <a:r>
              <a:rPr lang="en-US" sz="1200" dirty="0"/>
              <a:t>2. Benefits:</a:t>
            </a:r>
          </a:p>
          <a:p>
            <a:r>
              <a:rPr lang="en-US" sz="1200" dirty="0"/>
              <a:t>- Automates log file monitoring, reducing the need for manual checks.</a:t>
            </a:r>
          </a:p>
          <a:p>
            <a:r>
              <a:rPr lang="en-US" sz="1200" dirty="0"/>
              <a:t>- Provides timely alerts by sending email notifications when errors or failures occur.</a:t>
            </a:r>
          </a:p>
          <a:p>
            <a:r>
              <a:rPr lang="en-US" sz="1200" dirty="0"/>
              <a:t>- Minimizes resource usage by reading only the necessary portion of the log file.</a:t>
            </a:r>
          </a:p>
          <a:p>
            <a:r>
              <a:rPr lang="en-US" sz="1200" dirty="0"/>
              <a:t>- Offers flexibility through configuration options to suit various environments.</a:t>
            </a:r>
          </a:p>
          <a:p>
            <a:r>
              <a:rPr lang="en-US" sz="1200" dirty="0"/>
              <a:t>- Enhances modularity, making it easy to integrate the </a:t>
            </a:r>
            <a:r>
              <a:rPr lang="en-US" sz="1200" dirty="0" err="1"/>
              <a:t>LogScanner</a:t>
            </a:r>
            <a:r>
              <a:rPr lang="en-US" sz="1200" dirty="0"/>
              <a:t> into existing systems.</a:t>
            </a:r>
          </a:p>
          <a:p>
            <a:endParaRPr lang="en-US" sz="1200" dirty="0"/>
          </a:p>
          <a:p>
            <a:r>
              <a:rPr lang="en-US" sz="1200" dirty="0"/>
              <a:t>3. Use Cases:</a:t>
            </a:r>
          </a:p>
          <a:p>
            <a:r>
              <a:rPr lang="en-US" sz="1200" dirty="0"/>
              <a:t>- Log file monitoring in production environments.</a:t>
            </a:r>
          </a:p>
          <a:p>
            <a:r>
              <a:rPr lang="en-US" sz="1200" dirty="0"/>
              <a:t>- Error tracking and notification in critical systems.</a:t>
            </a:r>
          </a:p>
          <a:p>
            <a:r>
              <a:rPr lang="en-US" sz="1200" dirty="0"/>
              <a:t>- Enhancing proactive system maintenance and debugging processes.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AC1446-6ABF-E532-2FCC-51224CAF9FED}"/>
              </a:ext>
            </a:extLst>
          </p:cNvPr>
          <p:cNvSpPr txBox="1">
            <a:spLocks/>
          </p:cNvSpPr>
          <p:nvPr/>
        </p:nvSpPr>
        <p:spPr>
          <a:xfrm>
            <a:off x="6248400" y="1539668"/>
            <a:ext cx="5693664" cy="312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4. Conclusion:</a:t>
            </a:r>
          </a:p>
          <a:p>
            <a:r>
              <a:rPr lang="en-US" sz="1200" dirty="0"/>
              <a:t>- The </a:t>
            </a:r>
            <a:r>
              <a:rPr lang="en-US" sz="1200" dirty="0" err="1"/>
              <a:t>LogScanner</a:t>
            </a:r>
            <a:r>
              <a:rPr lang="en-US" sz="1200" dirty="0"/>
              <a:t> simplifies log file monitoring and enhances system monitoring capabilities.</a:t>
            </a:r>
          </a:p>
          <a:p>
            <a:r>
              <a:rPr lang="en-US" sz="1200" dirty="0"/>
              <a:t>- It enables prompt response to critical events, reducing downtime and enhancing system reliability.</a:t>
            </a:r>
          </a:p>
          <a:p>
            <a:endParaRPr lang="en-US" sz="1200" dirty="0"/>
          </a:p>
          <a:p>
            <a:r>
              <a:rPr lang="en-US" sz="1200" dirty="0"/>
              <a:t>5. Next Steps:</a:t>
            </a:r>
          </a:p>
          <a:p>
            <a:r>
              <a:rPr lang="en-US" sz="1200" dirty="0"/>
              <a:t>- Consider integrating the </a:t>
            </a:r>
            <a:r>
              <a:rPr lang="en-US" sz="1200" dirty="0" err="1"/>
              <a:t>LogScanner</a:t>
            </a:r>
            <a:r>
              <a:rPr lang="en-US" sz="1200" dirty="0"/>
              <a:t> into your existing systems.</a:t>
            </a:r>
          </a:p>
          <a:p>
            <a:r>
              <a:rPr lang="en-US" sz="1200" dirty="0"/>
              <a:t>- Customize the configuration parameters to meet your specific requirements.</a:t>
            </a:r>
          </a:p>
          <a:p>
            <a:r>
              <a:rPr lang="en-US" sz="1200" dirty="0"/>
              <a:t>- Explore further enhancements such as advanced keyword matching or integration with log analysis tools.- Enhances modularity, making it easy to integrate the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Avengers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{5649850B-00AB-4775-B29D-9A8A334AB0E6}tf78438558_win32</Template>
  <TotalTime>25</TotalTime>
  <Words>490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Sabon Next LT</vt:lpstr>
      <vt:lpstr>Office Theme</vt:lpstr>
      <vt:lpstr>Server startup Log Monitoring system </vt:lpstr>
      <vt:lpstr>PowerPoint Presentation</vt:lpstr>
      <vt:lpstr>LogScanner - Summary and Benefits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startup Log Monitoring system </dc:title>
  <dc:subject/>
  <dc:creator>Balaji Rajan</dc:creator>
  <cp:lastModifiedBy>Balaji Rajan</cp:lastModifiedBy>
  <cp:revision>1</cp:revision>
  <dcterms:created xsi:type="dcterms:W3CDTF">2023-06-21T04:46:18Z</dcterms:created>
  <dcterms:modified xsi:type="dcterms:W3CDTF">2023-06-21T05:11:45Z</dcterms:modified>
</cp:coreProperties>
</file>