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7"/>
  </p:notesMasterIdLst>
  <p:sldIdLst>
    <p:sldId id="278" r:id="rId2"/>
    <p:sldId id="279" r:id="rId3"/>
    <p:sldId id="281" r:id="rId4"/>
    <p:sldId id="280" r:id="rId5"/>
    <p:sldId id="283" r:id="rId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06840" y="944719"/>
            <a:ext cx="5385816" cy="1225296"/>
          </a:xfrm>
        </p:spPr>
        <p:txBody>
          <a:bodyPr/>
          <a:lstStyle/>
          <a:p>
            <a:r>
              <a:rPr lang="en-US" dirty="0"/>
              <a:t>Log Scanner and Email Notifications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761969"/>
            <a:ext cx="3493008" cy="878908"/>
          </a:xfrm>
        </p:spPr>
        <p:txBody>
          <a:bodyPr/>
          <a:lstStyle/>
          <a:p>
            <a:r>
              <a:rPr lang="en-US" b="1" dirty="0"/>
              <a:t>Team Avengers</a:t>
            </a:r>
          </a:p>
          <a:p>
            <a:r>
              <a:rPr lang="en-US" i="1" dirty="0" err="1"/>
              <a:t>Nithyananda</a:t>
            </a:r>
            <a:r>
              <a:rPr lang="en-US" i="1" dirty="0"/>
              <a:t> Kamath</a:t>
            </a:r>
          </a:p>
          <a:p>
            <a:r>
              <a:rPr lang="en-US" i="1" dirty="0"/>
              <a:t>Shambhu Kumar</a:t>
            </a:r>
          </a:p>
          <a:p>
            <a:r>
              <a:rPr lang="en-US" i="1" dirty="0"/>
              <a:t>Vanitha Singh</a:t>
            </a:r>
          </a:p>
          <a:p>
            <a:r>
              <a:rPr lang="en-US" i="1" dirty="0"/>
              <a:t>Balaji Rajan</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17840" y="343889"/>
            <a:ext cx="11321234" cy="6307168"/>
          </a:xfrm>
        </p:spPr>
        <p:txBody>
          <a:bodyPr/>
          <a:lstStyle/>
          <a:p>
            <a:r>
              <a:rPr lang="en-US" sz="1800" b="1" dirty="0"/>
              <a:t>Introduction:</a:t>
            </a:r>
          </a:p>
          <a:p>
            <a:endParaRPr lang="en-US" sz="1800" dirty="0"/>
          </a:p>
          <a:p>
            <a:r>
              <a:rPr lang="en-US" sz="1800" b="1" dirty="0"/>
              <a:t>Purpose: </a:t>
            </a:r>
            <a:r>
              <a:rPr lang="en-US" sz="1800" dirty="0"/>
              <a:t>Develop a solution to scan runtime logs and send email notifications about the server start operation status.</a:t>
            </a:r>
          </a:p>
          <a:p>
            <a:r>
              <a:rPr lang="en-US" sz="1800" b="1" dirty="0"/>
              <a:t>Technologies: </a:t>
            </a:r>
            <a:r>
              <a:rPr lang="en-US" sz="1800" dirty="0"/>
              <a:t>Spring Boot, Log Parsing, Email Service.</a:t>
            </a:r>
          </a:p>
          <a:p>
            <a:endParaRPr lang="en-US" sz="1800" dirty="0"/>
          </a:p>
          <a:p>
            <a:r>
              <a:rPr lang="en-US" sz="1800" b="1" dirty="0"/>
              <a:t>Process Overview:</a:t>
            </a:r>
          </a:p>
          <a:p>
            <a:r>
              <a:rPr lang="en-US" sz="1800" dirty="0"/>
              <a:t>Start Server: Trigger the server startup command.</a:t>
            </a:r>
          </a:p>
          <a:p>
            <a:r>
              <a:rPr lang="en-US" sz="1800" dirty="0"/>
              <a:t>Read Log Files: Fetch log files generated during server startup.</a:t>
            </a:r>
          </a:p>
          <a:p>
            <a:r>
              <a:rPr lang="en-US" sz="1800" dirty="0"/>
              <a:t>Parse Log Entries: Extract timestamp, log level, and message from log entries.</a:t>
            </a:r>
          </a:p>
          <a:p>
            <a:r>
              <a:rPr lang="en-US" sz="1800" dirty="0"/>
              <a:t>Filter New Log Entries: Identify new log entries within the last one minute.</a:t>
            </a:r>
          </a:p>
          <a:p>
            <a:r>
              <a:rPr lang="en-US" sz="1800" dirty="0"/>
              <a:t>Save and Notify: Save filtered log entries and trigger email notifications.</a:t>
            </a:r>
          </a:p>
          <a:p>
            <a:r>
              <a:rPr lang="en-US" sz="1800" dirty="0"/>
              <a:t>Send Email Notification: Deliver email notifications with relevant log entries.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17840" y="3429000"/>
            <a:ext cx="11321234" cy="2435192"/>
          </a:xfrm>
        </p:spPr>
        <p:txBody>
          <a:bodyPr/>
          <a:lstStyle/>
          <a:p>
            <a:r>
              <a:rPr lang="en-US" sz="1800" b="1" dirty="0"/>
              <a:t>Components:</a:t>
            </a:r>
          </a:p>
          <a:p>
            <a:r>
              <a:rPr lang="en-US" sz="1800" b="1" dirty="0"/>
              <a:t>Log Scanner Service:</a:t>
            </a:r>
          </a:p>
          <a:p>
            <a:pPr marL="171450" indent="-171450">
              <a:buFont typeface="Arial" panose="020B0604020202020204" pitchFamily="34" charset="0"/>
              <a:buChar char="•"/>
            </a:pPr>
            <a:r>
              <a:rPr lang="en-US" sz="1800" dirty="0"/>
              <a:t>Responsible for reading log files and parsing log entries.</a:t>
            </a:r>
          </a:p>
          <a:p>
            <a:pPr marL="171450" indent="-171450">
              <a:buFont typeface="Arial" panose="020B0604020202020204" pitchFamily="34" charset="0"/>
              <a:buChar char="•"/>
            </a:pPr>
            <a:r>
              <a:rPr lang="en-US" sz="1800" dirty="0"/>
              <a:t>Uses Log Parser component to extract information from log lines.</a:t>
            </a:r>
          </a:p>
          <a:p>
            <a:pPr marL="171450" indent="-171450">
              <a:buFont typeface="Arial" panose="020B0604020202020204" pitchFamily="34" charset="0"/>
              <a:buChar char="•"/>
            </a:pPr>
            <a:r>
              <a:rPr lang="en-US" sz="1800" dirty="0"/>
              <a:t>Filters log entries and triggers the Email Service. </a:t>
            </a:r>
          </a:p>
          <a:p>
            <a:r>
              <a:rPr lang="en-US" sz="1800" b="1" dirty="0"/>
              <a:t>Log Parser:</a:t>
            </a:r>
          </a:p>
          <a:p>
            <a:pPr marL="171450" indent="-171450">
              <a:buFont typeface="Arial" panose="020B0604020202020204" pitchFamily="34" charset="0"/>
              <a:buChar char="•"/>
            </a:pPr>
            <a:r>
              <a:rPr lang="en-US" sz="1800" dirty="0"/>
              <a:t>Extracts timestamp, log level, and message from log lines.</a:t>
            </a:r>
          </a:p>
          <a:p>
            <a:pPr marL="171450" indent="-171450">
              <a:buFont typeface="Arial" panose="020B0604020202020204" pitchFamily="34" charset="0"/>
              <a:buChar char="•"/>
            </a:pPr>
            <a:r>
              <a:rPr lang="en-US" sz="1800" dirty="0"/>
              <a:t>Creates </a:t>
            </a:r>
            <a:r>
              <a:rPr lang="en-US" sz="1800" dirty="0" err="1"/>
              <a:t>LogEntry</a:t>
            </a:r>
            <a:r>
              <a:rPr lang="en-US" sz="1800" dirty="0"/>
              <a:t> objects for further processing.</a:t>
            </a:r>
          </a:p>
          <a:p>
            <a:endParaRPr lang="en-US" sz="1800" dirty="0"/>
          </a:p>
        </p:txBody>
      </p:sp>
      <p:pic>
        <p:nvPicPr>
          <p:cNvPr id="4" name="Picture 3">
            <a:extLst>
              <a:ext uri="{FF2B5EF4-FFF2-40B4-BE49-F238E27FC236}">
                <a16:creationId xmlns:a16="http://schemas.microsoft.com/office/drawing/2014/main" id="{B0C3A049-1DE4-0E30-4831-2A4E9BA9D4C9}"/>
              </a:ext>
            </a:extLst>
          </p:cNvPr>
          <p:cNvPicPr>
            <a:picLocks noChangeAspect="1"/>
          </p:cNvPicPr>
          <p:nvPr/>
        </p:nvPicPr>
        <p:blipFill>
          <a:blip r:embed="rId2"/>
          <a:stretch>
            <a:fillRect/>
          </a:stretch>
        </p:blipFill>
        <p:spPr>
          <a:xfrm>
            <a:off x="6095987" y="0"/>
            <a:ext cx="26" cy="6858000"/>
          </a:xfrm>
          <a:prstGeom prst="rect">
            <a:avLst/>
          </a:prstGeom>
        </p:spPr>
      </p:pic>
      <p:pic>
        <p:nvPicPr>
          <p:cNvPr id="8" name="Picture 7">
            <a:extLst>
              <a:ext uri="{FF2B5EF4-FFF2-40B4-BE49-F238E27FC236}">
                <a16:creationId xmlns:a16="http://schemas.microsoft.com/office/drawing/2014/main" id="{6C9EF972-E6D9-AB91-A904-22E5BAFAA3EA}"/>
              </a:ext>
            </a:extLst>
          </p:cNvPr>
          <p:cNvPicPr>
            <a:picLocks noChangeAspect="1"/>
          </p:cNvPicPr>
          <p:nvPr/>
        </p:nvPicPr>
        <p:blipFill>
          <a:blip r:embed="rId3"/>
          <a:stretch>
            <a:fillRect/>
          </a:stretch>
        </p:blipFill>
        <p:spPr>
          <a:xfrm>
            <a:off x="181963" y="312946"/>
            <a:ext cx="9366273" cy="3305743"/>
          </a:xfrm>
          <a:prstGeom prst="rect">
            <a:avLst/>
          </a:prstGeom>
        </p:spPr>
      </p:pic>
    </p:spTree>
    <p:extLst>
      <p:ext uri="{BB962C8B-B14F-4D97-AF65-F5344CB8AC3E}">
        <p14:creationId xmlns:p14="http://schemas.microsoft.com/office/powerpoint/2010/main" val="82001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35383" y="140689"/>
            <a:ext cx="11321234" cy="6307168"/>
          </a:xfrm>
        </p:spPr>
        <p:txBody>
          <a:bodyPr/>
          <a:lstStyle/>
          <a:p>
            <a:r>
              <a:rPr lang="en-US" sz="1800" b="1" dirty="0"/>
              <a:t>Email Service:</a:t>
            </a:r>
          </a:p>
          <a:p>
            <a:pPr marL="171450" indent="-171450">
              <a:buFont typeface="Arial" panose="020B0604020202020204" pitchFamily="34" charset="0"/>
              <a:buChar char="•"/>
            </a:pPr>
            <a:r>
              <a:rPr lang="en-US" sz="1800" dirty="0"/>
              <a:t>Sends email notifications to users/teams about the server start operation status.</a:t>
            </a:r>
          </a:p>
          <a:p>
            <a:pPr marL="171450" indent="-171450">
              <a:buFont typeface="Arial" panose="020B0604020202020204" pitchFamily="34" charset="0"/>
              <a:buChar char="•"/>
            </a:pPr>
            <a:r>
              <a:rPr lang="en-US" sz="1800" dirty="0"/>
              <a:t>Uses SMTP protocol to connect to the email server.</a:t>
            </a:r>
          </a:p>
          <a:p>
            <a:pPr marL="171450" indent="-171450">
              <a:buFont typeface="Arial" panose="020B0604020202020204" pitchFamily="34" charset="0"/>
              <a:buChar char="•"/>
            </a:pPr>
            <a:r>
              <a:rPr lang="en-US" sz="1800" dirty="0"/>
              <a:t>Includes relevant log entries and unique errors/warnings/exceptions (if any) in the email.</a:t>
            </a:r>
          </a:p>
          <a:p>
            <a:r>
              <a:rPr lang="en-US" sz="1800" b="1" dirty="0"/>
              <a:t>Technologies Used:</a:t>
            </a:r>
          </a:p>
          <a:p>
            <a:pPr marL="171450" indent="-171450">
              <a:buFont typeface="Arial" panose="020B0604020202020204" pitchFamily="34" charset="0"/>
              <a:buChar char="•"/>
            </a:pPr>
            <a:r>
              <a:rPr lang="en-US" sz="1800" dirty="0"/>
              <a:t>Spring Boot: Framework for developing the application.</a:t>
            </a:r>
          </a:p>
          <a:p>
            <a:pPr marL="171450" indent="-171450">
              <a:buFont typeface="Arial" panose="020B0604020202020204" pitchFamily="34" charset="0"/>
              <a:buChar char="•"/>
            </a:pPr>
            <a:r>
              <a:rPr lang="en-US" sz="1800" dirty="0"/>
              <a:t>Log Parsing: Parsing log files to extract relevant information.</a:t>
            </a:r>
          </a:p>
          <a:p>
            <a:pPr marL="171450" indent="-171450">
              <a:buFont typeface="Arial" panose="020B0604020202020204" pitchFamily="34" charset="0"/>
              <a:buChar char="•"/>
            </a:pPr>
            <a:r>
              <a:rPr lang="en-US" sz="1800" dirty="0"/>
              <a:t>Email Service: Sending email notifications to users/teams.</a:t>
            </a:r>
          </a:p>
          <a:p>
            <a:r>
              <a:rPr lang="en-US" sz="1800" b="1" dirty="0"/>
              <a:t>Advantages and Benefits:</a:t>
            </a:r>
          </a:p>
          <a:p>
            <a:pPr marL="171450" indent="-171450">
              <a:buFont typeface="Arial" panose="020B0604020202020204" pitchFamily="34" charset="0"/>
              <a:buChar char="•"/>
            </a:pPr>
            <a:r>
              <a:rPr lang="en-US" sz="1800" dirty="0"/>
              <a:t>Real-time monitoring of server startup status.</a:t>
            </a:r>
          </a:p>
          <a:p>
            <a:pPr marL="171450" indent="-171450">
              <a:buFont typeface="Arial" panose="020B0604020202020204" pitchFamily="34" charset="0"/>
              <a:buChar char="•"/>
            </a:pPr>
            <a:r>
              <a:rPr lang="en-US" sz="1800" dirty="0"/>
              <a:t>Prompt notifications to users/teams about any issues or errors.</a:t>
            </a:r>
          </a:p>
          <a:p>
            <a:pPr marL="171450" indent="-171450">
              <a:buFont typeface="Arial" panose="020B0604020202020204" pitchFamily="34" charset="0"/>
              <a:buChar char="•"/>
            </a:pPr>
            <a:r>
              <a:rPr lang="en-US" sz="1800" dirty="0"/>
              <a:t>Quick identification and resolution of server startup problems.</a:t>
            </a:r>
          </a:p>
          <a:p>
            <a:r>
              <a:rPr lang="en-US" sz="1800" b="1" dirty="0"/>
              <a:t>Conclusion:</a:t>
            </a:r>
          </a:p>
          <a:p>
            <a:r>
              <a:rPr lang="en-US" sz="1800" dirty="0"/>
              <a:t>The Log Scanner and Email Notifications project provides an efficient solution for monitoring server startup status. It utilizes log scanning, parsing, and email services to ensure prompt notifications about the start operation. With this system in place, users/teams can stay informed about the server's health and resolve any issues promptly.</a:t>
            </a:r>
            <a:br>
              <a:rPr lang="en-US" sz="1100" dirty="0"/>
            </a:br>
            <a:br>
              <a:rPr lang="en-US" sz="1100" dirty="0"/>
            </a:br>
            <a:endParaRPr lang="en-US" sz="1100" dirty="0"/>
          </a:p>
        </p:txBody>
      </p:sp>
    </p:spTree>
    <p:extLst>
      <p:ext uri="{BB962C8B-B14F-4D97-AF65-F5344CB8AC3E}">
        <p14:creationId xmlns:p14="http://schemas.microsoft.com/office/powerpoint/2010/main" val="120476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60840" y="1872996"/>
            <a:ext cx="5385816" cy="1225296"/>
          </a:xfrm>
        </p:spPr>
        <p:txBody>
          <a:bodyPr/>
          <a:lstStyle/>
          <a:p>
            <a:r>
              <a:rPr lang="en-US" dirty="0"/>
              <a:t>Thank you</a:t>
            </a:r>
          </a:p>
        </p:txBody>
      </p:sp>
    </p:spTree>
    <p:extLst>
      <p:ext uri="{BB962C8B-B14F-4D97-AF65-F5344CB8AC3E}">
        <p14:creationId xmlns:p14="http://schemas.microsoft.com/office/powerpoint/2010/main" val="76848321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{5649850B-00AB-4775-B29D-9A8A334AB0E6}tf78438558_win32</Template>
  <TotalTime>20</TotalTime>
  <Words>363</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 Black</vt:lpstr>
      <vt:lpstr>Sabon Next LT</vt:lpstr>
      <vt:lpstr>Office Theme</vt:lpstr>
      <vt:lpstr>Log Scanner and Email Notifications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Scanner and Email Notifications </dc:title>
  <dc:subject/>
  <dc:creator>Balaji Rajan</dc:creator>
  <cp:lastModifiedBy>Balaji Rajan</cp:lastModifiedBy>
  <cp:revision>2</cp:revision>
  <dcterms:created xsi:type="dcterms:W3CDTF">2023-06-17T13:48:56Z</dcterms:created>
  <dcterms:modified xsi:type="dcterms:W3CDTF">2023-06-19T03:12:40Z</dcterms:modified>
</cp:coreProperties>
</file>