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y="5143500" cx="9144000"/>
  <p:notesSz cx="6858000" cy="9144000"/>
  <p:embeddedFontLst>
    <p:embeddedFont>
      <p:font typeface="PT Sans Narrow"/>
      <p:regular r:id="rId68"/>
      <p:bold r:id="rId69"/>
    </p:embeddedFont>
    <p:embeddedFont>
      <p:font typeface="Open Sans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OpenSans-boldItalic.fntdata"/><Relationship Id="rId72" Type="http://schemas.openxmlformats.org/officeDocument/2006/relationships/font" Target="fonts/OpenSans-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OpenSans-bold.fntdata"/><Relationship Id="rId70" Type="http://schemas.openxmlformats.org/officeDocument/2006/relationships/font" Target="fonts/OpenSans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PTSansNarrow-regular.fntdata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PTSansNarrow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c82269b1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c82269b1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32dc51422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32dc51422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32dc51422_1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32dc51422_1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32dc51422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32dc51422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32dc51422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32dc51422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32dc51422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32dc51422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32dc51422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32dc51422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32dc51422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32dc51422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32dc51422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32dc51422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32dc51422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32dc51422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32dc51422_1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32dc51422_1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c82269b1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c82269b1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32dc51422_1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32dc51422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32dc51422_1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32dc51422_1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532dc51422_1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532dc51422_1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532dc51422_1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532dc51422_1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532dc51422_1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532dc51422_1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532dc51422_1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532dc51422_1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532dc51422_1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532dc51422_1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532dc51422_1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532dc51422_1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532dc51422_1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532dc51422_1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532dc51422_1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532dc51422_1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32dc514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32dc514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532dc51422_1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532dc51422_1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532dc51422_1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532dc51422_1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532dc51422_1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532dc51422_1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532dc51422_1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532dc51422_1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532dc51422_1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532dc51422_1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532dc51422_1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532dc51422_1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532dc51422_1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532dc51422_1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532dc51422_1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532dc51422_1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532dc51422_1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532dc51422_1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532dc51422_1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532dc51422_1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32dc5142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32dc514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532dc51422_1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532dc51422_1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532dc51422_1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532dc51422_1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532dc51422_1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532dc51422_1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532dc51422_1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532dc51422_1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532dc51422_1_1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532dc51422_1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532dc51422_1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532dc51422_1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532dc51422_1_1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532dc51422_1_1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532dc51422_1_1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532dc51422_1_1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532dc51422_1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532dc51422_1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532dc51422_1_1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532dc51422_1_1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32dc51422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32dc51422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532dc51422_1_1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532dc51422_1_1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532dc51422_1_1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532dc51422_1_1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532dc51422_1_1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532dc51422_1_1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532dc51422_1_1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532dc51422_1_1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532dc51422_1_1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532dc51422_1_1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532dc51422_1_1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532dc51422_1_1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532dc51422_1_1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532dc51422_1_1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532dc51422_1_1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532dc51422_1_1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532dc51422_1_1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532dc51422_1_1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532dc51422_1_2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532dc51422_1_2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32dc51422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32dc51422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532dc51422_1_2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4" name="Google Shape;1624;g532dc51422_1_2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532dc51422_1_2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Google Shape;1667;g532dc51422_1_2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532dc51422_1_2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532dc51422_1_2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32dc51422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32dc51422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32dc51422_1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32dc51422_1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32dc51422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32dc51422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2137250" y="2774164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Boston University CS 506 - Lance Galletti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on Different Versions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311700" y="1266325"/>
            <a:ext cx="8520600" cy="1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ease or difficulty of adding a new feature to the code base may depend on the state / version of the codebase.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may be easiest to add this feature at a specific commit.</a:t>
            </a:r>
            <a:endParaRPr/>
          </a:p>
        </p:txBody>
      </p:sp>
      <p:cxnSp>
        <p:nvCxnSpPr>
          <p:cNvPr id="167" name="Google Shape;167;p22"/>
          <p:cNvCxnSpPr/>
          <p:nvPr/>
        </p:nvCxnSpPr>
        <p:spPr>
          <a:xfrm>
            <a:off x="1357650" y="3002538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2"/>
          <p:cNvSpPr/>
          <p:nvPr/>
        </p:nvSpPr>
        <p:spPr>
          <a:xfrm>
            <a:off x="224625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135765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22"/>
          <p:cNvCxnSpPr/>
          <p:nvPr/>
        </p:nvCxnSpPr>
        <p:spPr>
          <a:xfrm>
            <a:off x="2320200" y="3002538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2"/>
          <p:cNvSpPr/>
          <p:nvPr/>
        </p:nvSpPr>
        <p:spPr>
          <a:xfrm>
            <a:off x="320880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0" y="2786563"/>
            <a:ext cx="128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GitHub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(online)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3" name="Google Shape;173;p22"/>
          <p:cNvCxnSpPr/>
          <p:nvPr/>
        </p:nvCxnSpPr>
        <p:spPr>
          <a:xfrm>
            <a:off x="3282750" y="3002538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2"/>
          <p:cNvSpPr/>
          <p:nvPr/>
        </p:nvSpPr>
        <p:spPr>
          <a:xfrm>
            <a:off x="417135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22"/>
          <p:cNvCxnSpPr/>
          <p:nvPr/>
        </p:nvCxnSpPr>
        <p:spPr>
          <a:xfrm>
            <a:off x="13576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2"/>
          <p:cNvSpPr/>
          <p:nvPr/>
        </p:nvSpPr>
        <p:spPr>
          <a:xfrm>
            <a:off x="22462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13576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22"/>
          <p:cNvCxnSpPr/>
          <p:nvPr/>
        </p:nvCxnSpPr>
        <p:spPr>
          <a:xfrm>
            <a:off x="232020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2"/>
          <p:cNvSpPr/>
          <p:nvPr/>
        </p:nvSpPr>
        <p:spPr>
          <a:xfrm>
            <a:off x="320880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3708900"/>
            <a:ext cx="128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 laptop)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1" name="Google Shape;181;p22"/>
          <p:cNvCxnSpPr/>
          <p:nvPr/>
        </p:nvCxnSpPr>
        <p:spPr>
          <a:xfrm>
            <a:off x="32827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2"/>
          <p:cNvSpPr/>
          <p:nvPr/>
        </p:nvSpPr>
        <p:spPr>
          <a:xfrm>
            <a:off x="41713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on Different Versions</a:t>
            </a:r>
            <a:endParaRPr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311700" y="1266325"/>
            <a:ext cx="8520600" cy="1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ease or difficulty of adding a new feature to the code base may depend on the state / version of the codebase.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may be easiest to add this feature at a specific commit.</a:t>
            </a:r>
            <a:endParaRPr/>
          </a:p>
        </p:txBody>
      </p:sp>
      <p:cxnSp>
        <p:nvCxnSpPr>
          <p:cNvPr id="189" name="Google Shape;189;p23"/>
          <p:cNvCxnSpPr/>
          <p:nvPr/>
        </p:nvCxnSpPr>
        <p:spPr>
          <a:xfrm>
            <a:off x="13576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3"/>
          <p:cNvSpPr/>
          <p:nvPr/>
        </p:nvSpPr>
        <p:spPr>
          <a:xfrm>
            <a:off x="22462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13576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0" y="3708900"/>
            <a:ext cx="128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 laptop)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3" name="Google Shape;193;p23"/>
          <p:cNvCxnSpPr/>
          <p:nvPr/>
        </p:nvCxnSpPr>
        <p:spPr>
          <a:xfrm>
            <a:off x="1357650" y="3002538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3"/>
          <p:cNvSpPr/>
          <p:nvPr/>
        </p:nvSpPr>
        <p:spPr>
          <a:xfrm>
            <a:off x="224625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135765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p23"/>
          <p:cNvCxnSpPr/>
          <p:nvPr/>
        </p:nvCxnSpPr>
        <p:spPr>
          <a:xfrm>
            <a:off x="2320200" y="3002538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3"/>
          <p:cNvSpPr/>
          <p:nvPr/>
        </p:nvSpPr>
        <p:spPr>
          <a:xfrm>
            <a:off x="320880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0" y="2786563"/>
            <a:ext cx="128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GitHub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(online)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9" name="Google Shape;199;p23"/>
          <p:cNvCxnSpPr/>
          <p:nvPr/>
        </p:nvCxnSpPr>
        <p:spPr>
          <a:xfrm>
            <a:off x="3282750" y="3002538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3"/>
          <p:cNvSpPr/>
          <p:nvPr/>
        </p:nvSpPr>
        <p:spPr>
          <a:xfrm>
            <a:off x="417135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on Different Versions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311700" y="1266325"/>
            <a:ext cx="8520600" cy="1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ease or difficulty of adding a new feature to the code base may depend on the state / version of the codebase.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may be easiest to add this feature at a specific commit.</a:t>
            </a:r>
            <a:endParaRPr/>
          </a:p>
        </p:txBody>
      </p:sp>
      <p:cxnSp>
        <p:nvCxnSpPr>
          <p:cNvPr id="207" name="Google Shape;207;p24"/>
          <p:cNvCxnSpPr/>
          <p:nvPr/>
        </p:nvCxnSpPr>
        <p:spPr>
          <a:xfrm>
            <a:off x="13576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24"/>
          <p:cNvSpPr/>
          <p:nvPr/>
        </p:nvSpPr>
        <p:spPr>
          <a:xfrm>
            <a:off x="22462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13576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24"/>
          <p:cNvCxnSpPr/>
          <p:nvPr/>
        </p:nvCxnSpPr>
        <p:spPr>
          <a:xfrm>
            <a:off x="232020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4"/>
          <p:cNvSpPr/>
          <p:nvPr/>
        </p:nvSpPr>
        <p:spPr>
          <a:xfrm>
            <a:off x="3208800" y="3881675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 txBox="1"/>
          <p:nvPr/>
        </p:nvSpPr>
        <p:spPr>
          <a:xfrm>
            <a:off x="0" y="3708900"/>
            <a:ext cx="128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 laptop)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3" name="Google Shape;213;p24"/>
          <p:cNvCxnSpPr/>
          <p:nvPr/>
        </p:nvCxnSpPr>
        <p:spPr>
          <a:xfrm>
            <a:off x="32827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4"/>
          <p:cNvSpPr/>
          <p:nvPr/>
        </p:nvSpPr>
        <p:spPr>
          <a:xfrm>
            <a:off x="4171350" y="3881675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Google Shape;215;p24"/>
          <p:cNvCxnSpPr/>
          <p:nvPr/>
        </p:nvCxnSpPr>
        <p:spPr>
          <a:xfrm>
            <a:off x="420840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4"/>
          <p:cNvSpPr/>
          <p:nvPr/>
        </p:nvSpPr>
        <p:spPr>
          <a:xfrm>
            <a:off x="5059950" y="3881675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24"/>
          <p:cNvCxnSpPr/>
          <p:nvPr/>
        </p:nvCxnSpPr>
        <p:spPr>
          <a:xfrm>
            <a:off x="513390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4"/>
          <p:cNvSpPr/>
          <p:nvPr/>
        </p:nvSpPr>
        <p:spPr>
          <a:xfrm>
            <a:off x="6022500" y="3881675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4"/>
          <p:cNvCxnSpPr/>
          <p:nvPr/>
        </p:nvCxnSpPr>
        <p:spPr>
          <a:xfrm>
            <a:off x="1357650" y="3002538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4"/>
          <p:cNvSpPr/>
          <p:nvPr/>
        </p:nvSpPr>
        <p:spPr>
          <a:xfrm>
            <a:off x="224625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135765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2" name="Google Shape;222;p24"/>
          <p:cNvCxnSpPr/>
          <p:nvPr/>
        </p:nvCxnSpPr>
        <p:spPr>
          <a:xfrm>
            <a:off x="2320200" y="3002538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4"/>
          <p:cNvSpPr/>
          <p:nvPr/>
        </p:nvSpPr>
        <p:spPr>
          <a:xfrm>
            <a:off x="320880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 txBox="1"/>
          <p:nvPr/>
        </p:nvSpPr>
        <p:spPr>
          <a:xfrm>
            <a:off x="0" y="2786563"/>
            <a:ext cx="128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GitHub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(online)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5" name="Google Shape;225;p24"/>
          <p:cNvCxnSpPr/>
          <p:nvPr/>
        </p:nvCxnSpPr>
        <p:spPr>
          <a:xfrm>
            <a:off x="3282750" y="3002538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4"/>
          <p:cNvSpPr/>
          <p:nvPr/>
        </p:nvSpPr>
        <p:spPr>
          <a:xfrm>
            <a:off x="417135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on Different Versions</a:t>
            </a:r>
            <a:endParaRPr/>
          </a:p>
        </p:txBody>
      </p:sp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311700" y="1266325"/>
            <a:ext cx="85206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happens now?</a:t>
            </a:r>
            <a:endParaRPr/>
          </a:p>
        </p:txBody>
      </p:sp>
      <p:cxnSp>
        <p:nvCxnSpPr>
          <p:cNvPr id="233" name="Google Shape;233;p25"/>
          <p:cNvCxnSpPr/>
          <p:nvPr/>
        </p:nvCxnSpPr>
        <p:spPr>
          <a:xfrm>
            <a:off x="13576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5"/>
          <p:cNvSpPr/>
          <p:nvPr/>
        </p:nvSpPr>
        <p:spPr>
          <a:xfrm>
            <a:off x="22462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13576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" name="Google Shape;236;p25"/>
          <p:cNvCxnSpPr/>
          <p:nvPr/>
        </p:nvCxnSpPr>
        <p:spPr>
          <a:xfrm>
            <a:off x="232020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25"/>
          <p:cNvSpPr/>
          <p:nvPr/>
        </p:nvSpPr>
        <p:spPr>
          <a:xfrm>
            <a:off x="3208800" y="3881675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"/>
          <p:cNvSpPr txBox="1"/>
          <p:nvPr/>
        </p:nvSpPr>
        <p:spPr>
          <a:xfrm>
            <a:off x="0" y="3708900"/>
            <a:ext cx="128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 laptop)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9" name="Google Shape;239;p25"/>
          <p:cNvCxnSpPr/>
          <p:nvPr/>
        </p:nvCxnSpPr>
        <p:spPr>
          <a:xfrm>
            <a:off x="32827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5"/>
          <p:cNvSpPr/>
          <p:nvPr/>
        </p:nvSpPr>
        <p:spPr>
          <a:xfrm>
            <a:off x="4171350" y="3881675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1" name="Google Shape;241;p25"/>
          <p:cNvCxnSpPr/>
          <p:nvPr/>
        </p:nvCxnSpPr>
        <p:spPr>
          <a:xfrm>
            <a:off x="420840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25"/>
          <p:cNvSpPr/>
          <p:nvPr/>
        </p:nvSpPr>
        <p:spPr>
          <a:xfrm>
            <a:off x="5059950" y="3881675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" name="Google Shape;243;p25"/>
          <p:cNvCxnSpPr/>
          <p:nvPr/>
        </p:nvCxnSpPr>
        <p:spPr>
          <a:xfrm>
            <a:off x="513390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25"/>
          <p:cNvSpPr/>
          <p:nvPr/>
        </p:nvSpPr>
        <p:spPr>
          <a:xfrm>
            <a:off x="6022500" y="3881675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5" name="Google Shape;245;p25"/>
          <p:cNvCxnSpPr/>
          <p:nvPr/>
        </p:nvCxnSpPr>
        <p:spPr>
          <a:xfrm>
            <a:off x="1357650" y="3002538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5"/>
          <p:cNvSpPr/>
          <p:nvPr/>
        </p:nvSpPr>
        <p:spPr>
          <a:xfrm>
            <a:off x="224625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"/>
          <p:cNvSpPr/>
          <p:nvPr/>
        </p:nvSpPr>
        <p:spPr>
          <a:xfrm>
            <a:off x="135765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8" name="Google Shape;248;p25"/>
          <p:cNvCxnSpPr/>
          <p:nvPr/>
        </p:nvCxnSpPr>
        <p:spPr>
          <a:xfrm>
            <a:off x="2320200" y="3002538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25"/>
          <p:cNvSpPr/>
          <p:nvPr/>
        </p:nvSpPr>
        <p:spPr>
          <a:xfrm>
            <a:off x="320880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"/>
          <p:cNvSpPr txBox="1"/>
          <p:nvPr/>
        </p:nvSpPr>
        <p:spPr>
          <a:xfrm>
            <a:off x="0" y="2786563"/>
            <a:ext cx="128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GitHub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(online)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1" name="Google Shape;251;p25"/>
          <p:cNvCxnSpPr/>
          <p:nvPr/>
        </p:nvCxnSpPr>
        <p:spPr>
          <a:xfrm>
            <a:off x="3282750" y="3002538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5"/>
          <p:cNvSpPr/>
          <p:nvPr/>
        </p:nvSpPr>
        <p:spPr>
          <a:xfrm>
            <a:off x="417135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5"/>
          <p:cNvSpPr/>
          <p:nvPr/>
        </p:nvSpPr>
        <p:spPr>
          <a:xfrm>
            <a:off x="6022500" y="3437400"/>
            <a:ext cx="555300" cy="271500"/>
          </a:xfrm>
          <a:prstGeom prst="bentArrow">
            <a:avLst>
              <a:gd fmla="val 25000" name="adj1"/>
              <a:gd fmla="val 25000" name="adj2"/>
              <a:gd fmla="val 50000" name="adj3"/>
              <a:gd fmla="val 87500" name="adj4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"/>
          <p:cNvSpPr txBox="1"/>
          <p:nvPr/>
        </p:nvSpPr>
        <p:spPr>
          <a:xfrm>
            <a:off x="6503775" y="3122700"/>
            <a:ext cx="1159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(online)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25"/>
          <p:cNvSpPr/>
          <p:nvPr/>
        </p:nvSpPr>
        <p:spPr>
          <a:xfrm>
            <a:off x="6059550" y="3218350"/>
            <a:ext cx="481200" cy="586200"/>
          </a:xfrm>
          <a:prstGeom prst="mathMultiply">
            <a:avLst>
              <a:gd fmla="val 23520" name="adj1"/>
            </a:avLst>
          </a:prstGeom>
          <a:solidFill>
            <a:srgbClr val="A61C00"/>
          </a:solidFill>
          <a:ln cap="flat" cmpd="sng" w="952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on Different Versions</a:t>
            </a:r>
            <a:endParaRPr/>
          </a:p>
        </p:txBody>
      </p:sp>
      <p:sp>
        <p:nvSpPr>
          <p:cNvPr id="261" name="Google Shape;261;p26"/>
          <p:cNvSpPr txBox="1"/>
          <p:nvPr>
            <p:ph idx="1" type="body"/>
          </p:nvPr>
        </p:nvSpPr>
        <p:spPr>
          <a:xfrm>
            <a:off x="311700" y="1266325"/>
            <a:ext cx="8520600" cy="14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Looks like we need: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way to preserve both versions of history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way to overwrite history if we choose (this is dangerous as we will lose that history)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on Different Versions</a:t>
            </a:r>
            <a:endParaRPr/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311700" y="1266325"/>
            <a:ext cx="85206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try that again!</a:t>
            </a:r>
            <a:endParaRPr/>
          </a:p>
        </p:txBody>
      </p:sp>
      <p:cxnSp>
        <p:nvCxnSpPr>
          <p:cNvPr id="268" name="Google Shape;268;p27"/>
          <p:cNvCxnSpPr/>
          <p:nvPr/>
        </p:nvCxnSpPr>
        <p:spPr>
          <a:xfrm>
            <a:off x="1357650" y="3002538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7"/>
          <p:cNvSpPr/>
          <p:nvPr/>
        </p:nvSpPr>
        <p:spPr>
          <a:xfrm>
            <a:off x="224625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135765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27"/>
          <p:cNvCxnSpPr/>
          <p:nvPr/>
        </p:nvCxnSpPr>
        <p:spPr>
          <a:xfrm>
            <a:off x="2320200" y="3002538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27"/>
          <p:cNvSpPr/>
          <p:nvPr/>
        </p:nvSpPr>
        <p:spPr>
          <a:xfrm>
            <a:off x="320880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7"/>
          <p:cNvSpPr txBox="1"/>
          <p:nvPr/>
        </p:nvSpPr>
        <p:spPr>
          <a:xfrm>
            <a:off x="0" y="2786563"/>
            <a:ext cx="128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GitHub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(online)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4" name="Google Shape;274;p27"/>
          <p:cNvCxnSpPr/>
          <p:nvPr/>
        </p:nvCxnSpPr>
        <p:spPr>
          <a:xfrm>
            <a:off x="3282750" y="3002538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27"/>
          <p:cNvSpPr/>
          <p:nvPr/>
        </p:nvSpPr>
        <p:spPr>
          <a:xfrm>
            <a:off x="417135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6" name="Google Shape;276;p27"/>
          <p:cNvCxnSpPr/>
          <p:nvPr/>
        </p:nvCxnSpPr>
        <p:spPr>
          <a:xfrm>
            <a:off x="13576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27"/>
          <p:cNvSpPr/>
          <p:nvPr/>
        </p:nvSpPr>
        <p:spPr>
          <a:xfrm>
            <a:off x="22462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"/>
          <p:cNvSpPr/>
          <p:nvPr/>
        </p:nvSpPr>
        <p:spPr>
          <a:xfrm>
            <a:off x="13576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" name="Google Shape;279;p27"/>
          <p:cNvCxnSpPr/>
          <p:nvPr/>
        </p:nvCxnSpPr>
        <p:spPr>
          <a:xfrm>
            <a:off x="232020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27"/>
          <p:cNvSpPr/>
          <p:nvPr/>
        </p:nvSpPr>
        <p:spPr>
          <a:xfrm>
            <a:off x="320880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7"/>
          <p:cNvSpPr txBox="1"/>
          <p:nvPr/>
        </p:nvSpPr>
        <p:spPr>
          <a:xfrm>
            <a:off x="0" y="3708900"/>
            <a:ext cx="128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 laptop)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82" name="Google Shape;282;p27"/>
          <p:cNvCxnSpPr/>
          <p:nvPr/>
        </p:nvCxnSpPr>
        <p:spPr>
          <a:xfrm>
            <a:off x="32827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27"/>
          <p:cNvSpPr/>
          <p:nvPr/>
        </p:nvSpPr>
        <p:spPr>
          <a:xfrm>
            <a:off x="41713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on Different Versions</a:t>
            </a:r>
            <a:endParaRPr/>
          </a:p>
        </p:txBody>
      </p:sp>
      <p:sp>
        <p:nvSpPr>
          <p:cNvPr id="289" name="Google Shape;289;p28"/>
          <p:cNvSpPr txBox="1"/>
          <p:nvPr>
            <p:ph idx="1" type="body"/>
          </p:nvPr>
        </p:nvSpPr>
        <p:spPr>
          <a:xfrm>
            <a:off x="311700" y="1266325"/>
            <a:ext cx="85206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will </a:t>
            </a:r>
            <a:r>
              <a:rPr b="1" lang="en"/>
              <a:t>branch</a:t>
            </a:r>
            <a:r>
              <a:rPr lang="en"/>
              <a:t> off of that particular commit</a:t>
            </a:r>
            <a:endParaRPr/>
          </a:p>
        </p:txBody>
      </p:sp>
      <p:cxnSp>
        <p:nvCxnSpPr>
          <p:cNvPr id="290" name="Google Shape;290;p28"/>
          <p:cNvCxnSpPr/>
          <p:nvPr/>
        </p:nvCxnSpPr>
        <p:spPr>
          <a:xfrm>
            <a:off x="1357650" y="3002538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28"/>
          <p:cNvSpPr/>
          <p:nvPr/>
        </p:nvSpPr>
        <p:spPr>
          <a:xfrm>
            <a:off x="224625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8"/>
          <p:cNvSpPr/>
          <p:nvPr/>
        </p:nvSpPr>
        <p:spPr>
          <a:xfrm>
            <a:off x="135765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3" name="Google Shape;293;p28"/>
          <p:cNvCxnSpPr/>
          <p:nvPr/>
        </p:nvCxnSpPr>
        <p:spPr>
          <a:xfrm>
            <a:off x="2320200" y="3002538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28"/>
          <p:cNvSpPr/>
          <p:nvPr/>
        </p:nvSpPr>
        <p:spPr>
          <a:xfrm>
            <a:off x="320880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8"/>
          <p:cNvSpPr txBox="1"/>
          <p:nvPr/>
        </p:nvSpPr>
        <p:spPr>
          <a:xfrm>
            <a:off x="0" y="2786563"/>
            <a:ext cx="128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GitHub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(online)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96" name="Google Shape;296;p28"/>
          <p:cNvCxnSpPr/>
          <p:nvPr/>
        </p:nvCxnSpPr>
        <p:spPr>
          <a:xfrm>
            <a:off x="3282750" y="3002538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28"/>
          <p:cNvSpPr/>
          <p:nvPr/>
        </p:nvSpPr>
        <p:spPr>
          <a:xfrm>
            <a:off x="417135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" name="Google Shape;298;p28"/>
          <p:cNvCxnSpPr/>
          <p:nvPr/>
        </p:nvCxnSpPr>
        <p:spPr>
          <a:xfrm>
            <a:off x="13576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28"/>
          <p:cNvSpPr/>
          <p:nvPr/>
        </p:nvSpPr>
        <p:spPr>
          <a:xfrm>
            <a:off x="22462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"/>
          <p:cNvSpPr/>
          <p:nvPr/>
        </p:nvSpPr>
        <p:spPr>
          <a:xfrm>
            <a:off x="13576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1" name="Google Shape;301;p28"/>
          <p:cNvCxnSpPr/>
          <p:nvPr/>
        </p:nvCxnSpPr>
        <p:spPr>
          <a:xfrm>
            <a:off x="232020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28"/>
          <p:cNvSpPr/>
          <p:nvPr/>
        </p:nvSpPr>
        <p:spPr>
          <a:xfrm>
            <a:off x="320880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8"/>
          <p:cNvSpPr txBox="1"/>
          <p:nvPr/>
        </p:nvSpPr>
        <p:spPr>
          <a:xfrm>
            <a:off x="0" y="3708900"/>
            <a:ext cx="128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 laptop)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4" name="Google Shape;304;p28"/>
          <p:cNvCxnSpPr/>
          <p:nvPr/>
        </p:nvCxnSpPr>
        <p:spPr>
          <a:xfrm>
            <a:off x="32827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28"/>
          <p:cNvSpPr/>
          <p:nvPr/>
        </p:nvSpPr>
        <p:spPr>
          <a:xfrm>
            <a:off x="41713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" name="Google Shape;306;p28"/>
          <p:cNvCxnSpPr>
            <a:stCxn id="299" idx="4"/>
          </p:cNvCxnSpPr>
          <p:nvPr/>
        </p:nvCxnSpPr>
        <p:spPr>
          <a:xfrm>
            <a:off x="2283300" y="3968075"/>
            <a:ext cx="925500" cy="663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28"/>
          <p:cNvSpPr/>
          <p:nvPr/>
        </p:nvSpPr>
        <p:spPr>
          <a:xfrm>
            <a:off x="3208950" y="4588200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8" name="Google Shape;308;p28"/>
          <p:cNvCxnSpPr/>
          <p:nvPr/>
        </p:nvCxnSpPr>
        <p:spPr>
          <a:xfrm>
            <a:off x="3282900" y="463140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28"/>
          <p:cNvSpPr/>
          <p:nvPr/>
        </p:nvSpPr>
        <p:spPr>
          <a:xfrm>
            <a:off x="4171500" y="4588200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0" name="Google Shape;310;p28"/>
          <p:cNvCxnSpPr/>
          <p:nvPr/>
        </p:nvCxnSpPr>
        <p:spPr>
          <a:xfrm>
            <a:off x="4208550" y="463140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28"/>
          <p:cNvSpPr/>
          <p:nvPr/>
        </p:nvSpPr>
        <p:spPr>
          <a:xfrm>
            <a:off x="5060100" y="4588200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2" name="Google Shape;312;p28"/>
          <p:cNvCxnSpPr/>
          <p:nvPr/>
        </p:nvCxnSpPr>
        <p:spPr>
          <a:xfrm>
            <a:off x="5134050" y="463140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28"/>
          <p:cNvSpPr/>
          <p:nvPr/>
        </p:nvSpPr>
        <p:spPr>
          <a:xfrm>
            <a:off x="6022650" y="4588200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on Different Versions</a:t>
            </a:r>
            <a:endParaRPr/>
          </a:p>
        </p:txBody>
      </p:sp>
      <p:sp>
        <p:nvSpPr>
          <p:cNvPr id="319" name="Google Shape;319;p29"/>
          <p:cNvSpPr txBox="1"/>
          <p:nvPr>
            <p:ph idx="1" type="body"/>
          </p:nvPr>
        </p:nvSpPr>
        <p:spPr>
          <a:xfrm>
            <a:off x="311700" y="1266325"/>
            <a:ext cx="85206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can push </a:t>
            </a:r>
            <a:r>
              <a:rPr b="1" lang="en"/>
              <a:t>commits</a:t>
            </a:r>
            <a:r>
              <a:rPr lang="en"/>
              <a:t> per </a:t>
            </a:r>
            <a:r>
              <a:rPr b="1" lang="en"/>
              <a:t>branch</a:t>
            </a:r>
            <a:endParaRPr b="1"/>
          </a:p>
        </p:txBody>
      </p:sp>
      <p:cxnSp>
        <p:nvCxnSpPr>
          <p:cNvPr id="320" name="Google Shape;320;p29"/>
          <p:cNvCxnSpPr/>
          <p:nvPr/>
        </p:nvCxnSpPr>
        <p:spPr>
          <a:xfrm>
            <a:off x="1357650" y="3002538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29"/>
          <p:cNvSpPr/>
          <p:nvPr/>
        </p:nvSpPr>
        <p:spPr>
          <a:xfrm>
            <a:off x="224625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9"/>
          <p:cNvSpPr/>
          <p:nvPr/>
        </p:nvSpPr>
        <p:spPr>
          <a:xfrm>
            <a:off x="135765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3" name="Google Shape;323;p29"/>
          <p:cNvCxnSpPr/>
          <p:nvPr/>
        </p:nvCxnSpPr>
        <p:spPr>
          <a:xfrm>
            <a:off x="2320200" y="3002538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29"/>
          <p:cNvSpPr/>
          <p:nvPr/>
        </p:nvSpPr>
        <p:spPr>
          <a:xfrm>
            <a:off x="320880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9"/>
          <p:cNvSpPr txBox="1"/>
          <p:nvPr/>
        </p:nvSpPr>
        <p:spPr>
          <a:xfrm>
            <a:off x="0" y="2786563"/>
            <a:ext cx="128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GitHub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(online)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26" name="Google Shape;326;p29"/>
          <p:cNvCxnSpPr/>
          <p:nvPr/>
        </p:nvCxnSpPr>
        <p:spPr>
          <a:xfrm>
            <a:off x="3282750" y="3002538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29"/>
          <p:cNvSpPr/>
          <p:nvPr/>
        </p:nvSpPr>
        <p:spPr>
          <a:xfrm>
            <a:off x="417135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8" name="Google Shape;328;p29"/>
          <p:cNvCxnSpPr/>
          <p:nvPr/>
        </p:nvCxnSpPr>
        <p:spPr>
          <a:xfrm>
            <a:off x="13576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29"/>
          <p:cNvSpPr/>
          <p:nvPr/>
        </p:nvSpPr>
        <p:spPr>
          <a:xfrm>
            <a:off x="22462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9"/>
          <p:cNvSpPr/>
          <p:nvPr/>
        </p:nvSpPr>
        <p:spPr>
          <a:xfrm>
            <a:off x="13576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" name="Google Shape;331;p29"/>
          <p:cNvCxnSpPr/>
          <p:nvPr/>
        </p:nvCxnSpPr>
        <p:spPr>
          <a:xfrm>
            <a:off x="232020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p29"/>
          <p:cNvSpPr/>
          <p:nvPr/>
        </p:nvSpPr>
        <p:spPr>
          <a:xfrm>
            <a:off x="320880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9"/>
          <p:cNvSpPr txBox="1"/>
          <p:nvPr/>
        </p:nvSpPr>
        <p:spPr>
          <a:xfrm>
            <a:off x="0" y="3708900"/>
            <a:ext cx="128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 laptop)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4" name="Google Shape;334;p29"/>
          <p:cNvCxnSpPr/>
          <p:nvPr/>
        </p:nvCxnSpPr>
        <p:spPr>
          <a:xfrm>
            <a:off x="32827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29"/>
          <p:cNvSpPr/>
          <p:nvPr/>
        </p:nvSpPr>
        <p:spPr>
          <a:xfrm>
            <a:off x="41713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6" name="Google Shape;336;p29"/>
          <p:cNvCxnSpPr>
            <a:stCxn id="329" idx="4"/>
          </p:cNvCxnSpPr>
          <p:nvPr/>
        </p:nvCxnSpPr>
        <p:spPr>
          <a:xfrm>
            <a:off x="2283300" y="3968075"/>
            <a:ext cx="925500" cy="663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29"/>
          <p:cNvSpPr/>
          <p:nvPr/>
        </p:nvSpPr>
        <p:spPr>
          <a:xfrm>
            <a:off x="3208950" y="4588200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8" name="Google Shape;338;p29"/>
          <p:cNvCxnSpPr/>
          <p:nvPr/>
        </p:nvCxnSpPr>
        <p:spPr>
          <a:xfrm>
            <a:off x="3282900" y="463140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29"/>
          <p:cNvSpPr/>
          <p:nvPr/>
        </p:nvSpPr>
        <p:spPr>
          <a:xfrm>
            <a:off x="4171500" y="4588200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0" name="Google Shape;340;p29"/>
          <p:cNvCxnSpPr/>
          <p:nvPr/>
        </p:nvCxnSpPr>
        <p:spPr>
          <a:xfrm>
            <a:off x="4208550" y="463140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29"/>
          <p:cNvSpPr/>
          <p:nvPr/>
        </p:nvSpPr>
        <p:spPr>
          <a:xfrm>
            <a:off x="5060100" y="4588200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29"/>
          <p:cNvCxnSpPr/>
          <p:nvPr/>
        </p:nvCxnSpPr>
        <p:spPr>
          <a:xfrm>
            <a:off x="5134050" y="463140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29"/>
          <p:cNvSpPr/>
          <p:nvPr/>
        </p:nvSpPr>
        <p:spPr>
          <a:xfrm>
            <a:off x="6022650" y="4588200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9"/>
          <p:cNvSpPr txBox="1"/>
          <p:nvPr/>
        </p:nvSpPr>
        <p:spPr>
          <a:xfrm>
            <a:off x="4306950" y="3708900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branch1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5" name="Google Shape;345;p29"/>
          <p:cNvSpPr txBox="1"/>
          <p:nvPr/>
        </p:nvSpPr>
        <p:spPr>
          <a:xfrm>
            <a:off x="6174625" y="4416300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branch2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6" name="Google Shape;346;p29"/>
          <p:cNvSpPr/>
          <p:nvPr/>
        </p:nvSpPr>
        <p:spPr>
          <a:xfrm>
            <a:off x="6022350" y="4196375"/>
            <a:ext cx="555300" cy="271500"/>
          </a:xfrm>
          <a:prstGeom prst="bentArrow">
            <a:avLst>
              <a:gd fmla="val 25000" name="adj1"/>
              <a:gd fmla="val 25000" name="adj2"/>
              <a:gd fmla="val 50000" name="adj3"/>
              <a:gd fmla="val 87500" name="adj4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9"/>
          <p:cNvSpPr txBox="1"/>
          <p:nvPr/>
        </p:nvSpPr>
        <p:spPr>
          <a:xfrm>
            <a:off x="6503625" y="3881675"/>
            <a:ext cx="1159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(online)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on Different Versions</a:t>
            </a:r>
            <a:endParaRPr/>
          </a:p>
        </p:txBody>
      </p:sp>
      <p:sp>
        <p:nvSpPr>
          <p:cNvPr id="353" name="Google Shape;353;p30"/>
          <p:cNvSpPr txBox="1"/>
          <p:nvPr>
            <p:ph idx="1" type="body"/>
          </p:nvPr>
        </p:nvSpPr>
        <p:spPr>
          <a:xfrm>
            <a:off x="311700" y="1266325"/>
            <a:ext cx="85206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can push </a:t>
            </a:r>
            <a:r>
              <a:rPr b="1" lang="en"/>
              <a:t>commits</a:t>
            </a:r>
            <a:r>
              <a:rPr lang="en"/>
              <a:t> per </a:t>
            </a:r>
            <a:r>
              <a:rPr b="1" lang="en"/>
              <a:t>branch</a:t>
            </a:r>
            <a:endParaRPr b="1"/>
          </a:p>
        </p:txBody>
      </p:sp>
      <p:cxnSp>
        <p:nvCxnSpPr>
          <p:cNvPr id="354" name="Google Shape;354;p30"/>
          <p:cNvCxnSpPr/>
          <p:nvPr/>
        </p:nvCxnSpPr>
        <p:spPr>
          <a:xfrm>
            <a:off x="1357650" y="3002538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30"/>
          <p:cNvSpPr/>
          <p:nvPr/>
        </p:nvSpPr>
        <p:spPr>
          <a:xfrm>
            <a:off x="224625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0"/>
          <p:cNvSpPr/>
          <p:nvPr/>
        </p:nvSpPr>
        <p:spPr>
          <a:xfrm>
            <a:off x="135765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7" name="Google Shape;357;p30"/>
          <p:cNvCxnSpPr/>
          <p:nvPr/>
        </p:nvCxnSpPr>
        <p:spPr>
          <a:xfrm>
            <a:off x="2320200" y="3002538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30"/>
          <p:cNvSpPr/>
          <p:nvPr/>
        </p:nvSpPr>
        <p:spPr>
          <a:xfrm>
            <a:off x="320880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0"/>
          <p:cNvSpPr txBox="1"/>
          <p:nvPr/>
        </p:nvSpPr>
        <p:spPr>
          <a:xfrm>
            <a:off x="0" y="2786563"/>
            <a:ext cx="128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GitHub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(online)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60" name="Google Shape;360;p30"/>
          <p:cNvCxnSpPr/>
          <p:nvPr/>
        </p:nvCxnSpPr>
        <p:spPr>
          <a:xfrm>
            <a:off x="3282750" y="3002538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30"/>
          <p:cNvSpPr/>
          <p:nvPr/>
        </p:nvSpPr>
        <p:spPr>
          <a:xfrm>
            <a:off x="417135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2" name="Google Shape;362;p30"/>
          <p:cNvCxnSpPr/>
          <p:nvPr/>
        </p:nvCxnSpPr>
        <p:spPr>
          <a:xfrm>
            <a:off x="13576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30"/>
          <p:cNvSpPr/>
          <p:nvPr/>
        </p:nvSpPr>
        <p:spPr>
          <a:xfrm>
            <a:off x="22462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0"/>
          <p:cNvSpPr/>
          <p:nvPr/>
        </p:nvSpPr>
        <p:spPr>
          <a:xfrm>
            <a:off x="13576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5" name="Google Shape;365;p30"/>
          <p:cNvCxnSpPr/>
          <p:nvPr/>
        </p:nvCxnSpPr>
        <p:spPr>
          <a:xfrm>
            <a:off x="232020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30"/>
          <p:cNvSpPr/>
          <p:nvPr/>
        </p:nvSpPr>
        <p:spPr>
          <a:xfrm>
            <a:off x="320880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0"/>
          <p:cNvSpPr txBox="1"/>
          <p:nvPr/>
        </p:nvSpPr>
        <p:spPr>
          <a:xfrm>
            <a:off x="0" y="3708900"/>
            <a:ext cx="128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 laptop)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68" name="Google Shape;368;p30"/>
          <p:cNvCxnSpPr/>
          <p:nvPr/>
        </p:nvCxnSpPr>
        <p:spPr>
          <a:xfrm>
            <a:off x="32827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30"/>
          <p:cNvSpPr/>
          <p:nvPr/>
        </p:nvSpPr>
        <p:spPr>
          <a:xfrm>
            <a:off x="41713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0" name="Google Shape;370;p30"/>
          <p:cNvCxnSpPr>
            <a:stCxn id="363" idx="4"/>
          </p:cNvCxnSpPr>
          <p:nvPr/>
        </p:nvCxnSpPr>
        <p:spPr>
          <a:xfrm>
            <a:off x="2283300" y="3968075"/>
            <a:ext cx="925500" cy="663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30"/>
          <p:cNvSpPr/>
          <p:nvPr/>
        </p:nvSpPr>
        <p:spPr>
          <a:xfrm>
            <a:off x="3208950" y="4588200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2" name="Google Shape;372;p30"/>
          <p:cNvCxnSpPr/>
          <p:nvPr/>
        </p:nvCxnSpPr>
        <p:spPr>
          <a:xfrm>
            <a:off x="3282900" y="463140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Google Shape;373;p30"/>
          <p:cNvSpPr/>
          <p:nvPr/>
        </p:nvSpPr>
        <p:spPr>
          <a:xfrm>
            <a:off x="4171500" y="4588200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4" name="Google Shape;374;p30"/>
          <p:cNvCxnSpPr/>
          <p:nvPr/>
        </p:nvCxnSpPr>
        <p:spPr>
          <a:xfrm>
            <a:off x="4208550" y="463140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30"/>
          <p:cNvSpPr/>
          <p:nvPr/>
        </p:nvSpPr>
        <p:spPr>
          <a:xfrm>
            <a:off x="5060100" y="4588200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6" name="Google Shape;376;p30"/>
          <p:cNvCxnSpPr/>
          <p:nvPr/>
        </p:nvCxnSpPr>
        <p:spPr>
          <a:xfrm>
            <a:off x="5134050" y="463140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" name="Google Shape;377;p30"/>
          <p:cNvSpPr/>
          <p:nvPr/>
        </p:nvSpPr>
        <p:spPr>
          <a:xfrm>
            <a:off x="6022650" y="4588200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0"/>
          <p:cNvSpPr txBox="1"/>
          <p:nvPr/>
        </p:nvSpPr>
        <p:spPr>
          <a:xfrm>
            <a:off x="4306950" y="3708900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branch1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30"/>
          <p:cNvSpPr txBox="1"/>
          <p:nvPr/>
        </p:nvSpPr>
        <p:spPr>
          <a:xfrm>
            <a:off x="6174625" y="4416300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branch2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30"/>
          <p:cNvSpPr/>
          <p:nvPr/>
        </p:nvSpPr>
        <p:spPr>
          <a:xfrm>
            <a:off x="6022350" y="4196375"/>
            <a:ext cx="555300" cy="271500"/>
          </a:xfrm>
          <a:prstGeom prst="bentArrow">
            <a:avLst>
              <a:gd fmla="val 25000" name="adj1"/>
              <a:gd fmla="val 25000" name="adj2"/>
              <a:gd fmla="val 50000" name="adj3"/>
              <a:gd fmla="val 87500" name="adj4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0"/>
          <p:cNvSpPr txBox="1"/>
          <p:nvPr/>
        </p:nvSpPr>
        <p:spPr>
          <a:xfrm>
            <a:off x="6503625" y="3881675"/>
            <a:ext cx="1159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(online)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82" name="Google Shape;382;p30"/>
          <p:cNvCxnSpPr/>
          <p:nvPr/>
        </p:nvCxnSpPr>
        <p:spPr>
          <a:xfrm>
            <a:off x="2258725" y="3002375"/>
            <a:ext cx="925500" cy="663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30"/>
          <p:cNvSpPr/>
          <p:nvPr/>
        </p:nvSpPr>
        <p:spPr>
          <a:xfrm>
            <a:off x="3184375" y="3622500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4" name="Google Shape;384;p30"/>
          <p:cNvCxnSpPr/>
          <p:nvPr/>
        </p:nvCxnSpPr>
        <p:spPr>
          <a:xfrm>
            <a:off x="3258325" y="366570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30"/>
          <p:cNvSpPr/>
          <p:nvPr/>
        </p:nvSpPr>
        <p:spPr>
          <a:xfrm>
            <a:off x="4146925" y="3622500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" name="Google Shape;386;p30"/>
          <p:cNvCxnSpPr/>
          <p:nvPr/>
        </p:nvCxnSpPr>
        <p:spPr>
          <a:xfrm>
            <a:off x="4183975" y="366570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30"/>
          <p:cNvSpPr/>
          <p:nvPr/>
        </p:nvSpPr>
        <p:spPr>
          <a:xfrm>
            <a:off x="5035525" y="3622500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8" name="Google Shape;388;p30"/>
          <p:cNvCxnSpPr/>
          <p:nvPr/>
        </p:nvCxnSpPr>
        <p:spPr>
          <a:xfrm>
            <a:off x="5109475" y="366570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p30"/>
          <p:cNvSpPr/>
          <p:nvPr/>
        </p:nvSpPr>
        <p:spPr>
          <a:xfrm>
            <a:off x="5998075" y="3622500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0"/>
          <p:cNvSpPr txBox="1"/>
          <p:nvPr/>
        </p:nvSpPr>
        <p:spPr>
          <a:xfrm>
            <a:off x="6150050" y="3450600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branch2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1" name="Google Shape;391;p30"/>
          <p:cNvSpPr txBox="1"/>
          <p:nvPr/>
        </p:nvSpPr>
        <p:spPr>
          <a:xfrm>
            <a:off x="4245300" y="2768463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branch1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on Different Versions</a:t>
            </a:r>
            <a:endParaRPr/>
          </a:p>
        </p:txBody>
      </p:sp>
      <p:sp>
        <p:nvSpPr>
          <p:cNvPr id="397" name="Google Shape;397;p31"/>
          <p:cNvSpPr txBox="1"/>
          <p:nvPr>
            <p:ph idx="1" type="body"/>
          </p:nvPr>
        </p:nvSpPr>
        <p:spPr>
          <a:xfrm>
            <a:off x="311700" y="1266325"/>
            <a:ext cx="85206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can push </a:t>
            </a:r>
            <a:r>
              <a:rPr b="1" lang="en"/>
              <a:t>commits</a:t>
            </a:r>
            <a:r>
              <a:rPr lang="en"/>
              <a:t> per </a:t>
            </a:r>
            <a:r>
              <a:rPr b="1" lang="en"/>
              <a:t>branch</a:t>
            </a:r>
            <a:endParaRPr b="1"/>
          </a:p>
        </p:txBody>
      </p:sp>
      <p:cxnSp>
        <p:nvCxnSpPr>
          <p:cNvPr id="398" name="Google Shape;398;p31"/>
          <p:cNvCxnSpPr/>
          <p:nvPr/>
        </p:nvCxnSpPr>
        <p:spPr>
          <a:xfrm>
            <a:off x="1357650" y="3002538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31"/>
          <p:cNvSpPr/>
          <p:nvPr/>
        </p:nvSpPr>
        <p:spPr>
          <a:xfrm>
            <a:off x="224625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1"/>
          <p:cNvSpPr/>
          <p:nvPr/>
        </p:nvSpPr>
        <p:spPr>
          <a:xfrm>
            <a:off x="135765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1" name="Google Shape;401;p31"/>
          <p:cNvCxnSpPr/>
          <p:nvPr/>
        </p:nvCxnSpPr>
        <p:spPr>
          <a:xfrm>
            <a:off x="2320200" y="3002538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31"/>
          <p:cNvSpPr/>
          <p:nvPr/>
        </p:nvSpPr>
        <p:spPr>
          <a:xfrm>
            <a:off x="320880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1"/>
          <p:cNvSpPr txBox="1"/>
          <p:nvPr/>
        </p:nvSpPr>
        <p:spPr>
          <a:xfrm>
            <a:off x="0" y="2786563"/>
            <a:ext cx="128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GitHub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(online)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04" name="Google Shape;404;p31"/>
          <p:cNvCxnSpPr/>
          <p:nvPr/>
        </p:nvCxnSpPr>
        <p:spPr>
          <a:xfrm>
            <a:off x="3282750" y="3002538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31"/>
          <p:cNvSpPr/>
          <p:nvPr/>
        </p:nvSpPr>
        <p:spPr>
          <a:xfrm>
            <a:off x="4171350" y="2959338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6" name="Google Shape;406;p31"/>
          <p:cNvCxnSpPr/>
          <p:nvPr/>
        </p:nvCxnSpPr>
        <p:spPr>
          <a:xfrm>
            <a:off x="13576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31"/>
          <p:cNvSpPr/>
          <p:nvPr/>
        </p:nvSpPr>
        <p:spPr>
          <a:xfrm>
            <a:off x="22462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1"/>
          <p:cNvSpPr/>
          <p:nvPr/>
        </p:nvSpPr>
        <p:spPr>
          <a:xfrm>
            <a:off x="13576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9" name="Google Shape;409;p31"/>
          <p:cNvCxnSpPr/>
          <p:nvPr/>
        </p:nvCxnSpPr>
        <p:spPr>
          <a:xfrm>
            <a:off x="232020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31"/>
          <p:cNvSpPr/>
          <p:nvPr/>
        </p:nvSpPr>
        <p:spPr>
          <a:xfrm>
            <a:off x="320880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1"/>
          <p:cNvSpPr txBox="1"/>
          <p:nvPr/>
        </p:nvSpPr>
        <p:spPr>
          <a:xfrm>
            <a:off x="0" y="3708900"/>
            <a:ext cx="128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 laptop)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2" name="Google Shape;412;p31"/>
          <p:cNvCxnSpPr/>
          <p:nvPr/>
        </p:nvCxnSpPr>
        <p:spPr>
          <a:xfrm>
            <a:off x="32827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31"/>
          <p:cNvSpPr/>
          <p:nvPr/>
        </p:nvSpPr>
        <p:spPr>
          <a:xfrm>
            <a:off x="41713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4" name="Google Shape;414;p31"/>
          <p:cNvCxnSpPr>
            <a:stCxn id="407" idx="4"/>
          </p:cNvCxnSpPr>
          <p:nvPr/>
        </p:nvCxnSpPr>
        <p:spPr>
          <a:xfrm>
            <a:off x="2283300" y="3968075"/>
            <a:ext cx="925500" cy="663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31"/>
          <p:cNvSpPr/>
          <p:nvPr/>
        </p:nvSpPr>
        <p:spPr>
          <a:xfrm>
            <a:off x="3208950" y="4588200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6" name="Google Shape;416;p31"/>
          <p:cNvCxnSpPr/>
          <p:nvPr/>
        </p:nvCxnSpPr>
        <p:spPr>
          <a:xfrm>
            <a:off x="3282900" y="463140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31"/>
          <p:cNvSpPr/>
          <p:nvPr/>
        </p:nvSpPr>
        <p:spPr>
          <a:xfrm>
            <a:off x="4171500" y="4588200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8" name="Google Shape;418;p31"/>
          <p:cNvCxnSpPr/>
          <p:nvPr/>
        </p:nvCxnSpPr>
        <p:spPr>
          <a:xfrm>
            <a:off x="4208550" y="463140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31"/>
          <p:cNvSpPr/>
          <p:nvPr/>
        </p:nvSpPr>
        <p:spPr>
          <a:xfrm>
            <a:off x="5060100" y="4588200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0" name="Google Shape;420;p31"/>
          <p:cNvCxnSpPr/>
          <p:nvPr/>
        </p:nvCxnSpPr>
        <p:spPr>
          <a:xfrm>
            <a:off x="5134050" y="463140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31"/>
          <p:cNvSpPr/>
          <p:nvPr/>
        </p:nvSpPr>
        <p:spPr>
          <a:xfrm>
            <a:off x="6022650" y="4588200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1"/>
          <p:cNvSpPr txBox="1"/>
          <p:nvPr/>
        </p:nvSpPr>
        <p:spPr>
          <a:xfrm>
            <a:off x="4306950" y="3708900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branch1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3" name="Google Shape;423;p31"/>
          <p:cNvSpPr txBox="1"/>
          <p:nvPr/>
        </p:nvSpPr>
        <p:spPr>
          <a:xfrm>
            <a:off x="6174625" y="4416300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branch2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24" name="Google Shape;424;p31"/>
          <p:cNvCxnSpPr/>
          <p:nvPr/>
        </p:nvCxnSpPr>
        <p:spPr>
          <a:xfrm>
            <a:off x="2258725" y="3002375"/>
            <a:ext cx="925500" cy="663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31"/>
          <p:cNvSpPr/>
          <p:nvPr/>
        </p:nvSpPr>
        <p:spPr>
          <a:xfrm>
            <a:off x="3184375" y="3622500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6" name="Google Shape;426;p31"/>
          <p:cNvCxnSpPr/>
          <p:nvPr/>
        </p:nvCxnSpPr>
        <p:spPr>
          <a:xfrm>
            <a:off x="3258325" y="366570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31"/>
          <p:cNvSpPr/>
          <p:nvPr/>
        </p:nvSpPr>
        <p:spPr>
          <a:xfrm>
            <a:off x="4146925" y="3622500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8" name="Google Shape;428;p31"/>
          <p:cNvCxnSpPr/>
          <p:nvPr/>
        </p:nvCxnSpPr>
        <p:spPr>
          <a:xfrm>
            <a:off x="4183975" y="366570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31"/>
          <p:cNvSpPr/>
          <p:nvPr/>
        </p:nvSpPr>
        <p:spPr>
          <a:xfrm>
            <a:off x="5035525" y="3622500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0" name="Google Shape;430;p31"/>
          <p:cNvCxnSpPr/>
          <p:nvPr/>
        </p:nvCxnSpPr>
        <p:spPr>
          <a:xfrm>
            <a:off x="5109475" y="366570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31"/>
          <p:cNvSpPr/>
          <p:nvPr/>
        </p:nvSpPr>
        <p:spPr>
          <a:xfrm>
            <a:off x="5998075" y="3622500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1"/>
          <p:cNvSpPr txBox="1"/>
          <p:nvPr/>
        </p:nvSpPr>
        <p:spPr>
          <a:xfrm>
            <a:off x="6150050" y="3450600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branch2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3" name="Google Shape;433;p31"/>
          <p:cNvSpPr txBox="1"/>
          <p:nvPr/>
        </p:nvSpPr>
        <p:spPr>
          <a:xfrm>
            <a:off x="4245300" y="2768463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branch1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4" name="Google Shape;434;p31"/>
          <p:cNvSpPr/>
          <p:nvPr/>
        </p:nvSpPr>
        <p:spPr>
          <a:xfrm>
            <a:off x="2042625" y="3675275"/>
            <a:ext cx="555300" cy="4992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5" name="Google Shape;435;p31"/>
          <p:cNvCxnSpPr>
            <a:stCxn id="434" idx="3"/>
            <a:endCxn id="436" idx="0"/>
          </p:cNvCxnSpPr>
          <p:nvPr/>
        </p:nvCxnSpPr>
        <p:spPr>
          <a:xfrm flipH="1">
            <a:off x="1802047" y="4101369"/>
            <a:ext cx="321900" cy="486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" name="Google Shape;436;p31"/>
          <p:cNvSpPr txBox="1"/>
          <p:nvPr/>
        </p:nvSpPr>
        <p:spPr>
          <a:xfrm>
            <a:off x="1024500" y="4588200"/>
            <a:ext cx="15549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Base of branch2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7" name="Google Shape;437;p31"/>
          <p:cNvSpPr/>
          <p:nvPr/>
        </p:nvSpPr>
        <p:spPr>
          <a:xfrm>
            <a:off x="5769763" y="4416288"/>
            <a:ext cx="555300" cy="4992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8" name="Google Shape;438;p31"/>
          <p:cNvCxnSpPr>
            <a:stCxn id="437" idx="7"/>
            <a:endCxn id="439" idx="1"/>
          </p:cNvCxnSpPr>
          <p:nvPr/>
        </p:nvCxnSpPr>
        <p:spPr>
          <a:xfrm flipH="1" rot="10800000">
            <a:off x="6243741" y="4056794"/>
            <a:ext cx="889500" cy="43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31"/>
          <p:cNvSpPr txBox="1"/>
          <p:nvPr/>
        </p:nvSpPr>
        <p:spPr>
          <a:xfrm>
            <a:off x="7133100" y="3877950"/>
            <a:ext cx="162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Head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of branch2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vs Git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GitHub</a:t>
            </a:r>
            <a:r>
              <a:rPr lang="en"/>
              <a:t> --&gt; [</a:t>
            </a:r>
            <a:r>
              <a:rPr lang="en" u="sng">
                <a:solidFill>
                  <a:schemeClr val="hlink"/>
                </a:solidFill>
                <a:hlinkClick r:id="rId3"/>
              </a:rPr>
              <a:t>browser</a:t>
            </a:r>
            <a:r>
              <a:rPr lang="en"/>
              <a:t>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GitHub is a </a:t>
            </a:r>
            <a:r>
              <a:rPr b="1" lang="en"/>
              <a:t>website</a:t>
            </a:r>
            <a:r>
              <a:rPr lang="en"/>
              <a:t> that allows you to upload your git repositories online. It allows you to have a backup of your files online, has a visual interface to navigate your repos, and it allows other people to be able to view, copy, or contribute to your repos.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Git</a:t>
            </a:r>
            <a:r>
              <a:rPr lang="en"/>
              <a:t> --&gt; [terminal]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Git is a </a:t>
            </a:r>
            <a:r>
              <a:rPr b="1" lang="en"/>
              <a:t>version control system</a:t>
            </a:r>
            <a:r>
              <a:rPr lang="en"/>
              <a:t>. It allows you to manage the history of your git repositories.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on Different Versions</a:t>
            </a:r>
            <a:endParaRPr/>
          </a:p>
        </p:txBody>
      </p:sp>
      <p:sp>
        <p:nvSpPr>
          <p:cNvPr id="445" name="Google Shape;445;p32"/>
          <p:cNvSpPr txBox="1"/>
          <p:nvPr>
            <p:ph idx="1" type="body"/>
          </p:nvPr>
        </p:nvSpPr>
        <p:spPr>
          <a:xfrm>
            <a:off x="311700" y="1266325"/>
            <a:ext cx="85206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can create lots of </a:t>
            </a:r>
            <a:r>
              <a:rPr b="1" lang="en"/>
              <a:t>branches</a:t>
            </a:r>
            <a:endParaRPr b="1"/>
          </a:p>
        </p:txBody>
      </p:sp>
      <p:cxnSp>
        <p:nvCxnSpPr>
          <p:cNvPr id="446" name="Google Shape;446;p32"/>
          <p:cNvCxnSpPr/>
          <p:nvPr/>
        </p:nvCxnSpPr>
        <p:spPr>
          <a:xfrm>
            <a:off x="13576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32"/>
          <p:cNvSpPr/>
          <p:nvPr/>
        </p:nvSpPr>
        <p:spPr>
          <a:xfrm>
            <a:off x="22462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2"/>
          <p:cNvSpPr/>
          <p:nvPr/>
        </p:nvSpPr>
        <p:spPr>
          <a:xfrm>
            <a:off x="13576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9" name="Google Shape;449;p32"/>
          <p:cNvCxnSpPr/>
          <p:nvPr/>
        </p:nvCxnSpPr>
        <p:spPr>
          <a:xfrm>
            <a:off x="232020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32"/>
          <p:cNvSpPr/>
          <p:nvPr/>
        </p:nvSpPr>
        <p:spPr>
          <a:xfrm>
            <a:off x="320880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2"/>
          <p:cNvSpPr txBox="1"/>
          <p:nvPr/>
        </p:nvSpPr>
        <p:spPr>
          <a:xfrm>
            <a:off x="0" y="3708900"/>
            <a:ext cx="128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 laptop)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52" name="Google Shape;452;p32"/>
          <p:cNvCxnSpPr/>
          <p:nvPr/>
        </p:nvCxnSpPr>
        <p:spPr>
          <a:xfrm>
            <a:off x="32827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32"/>
          <p:cNvSpPr/>
          <p:nvPr/>
        </p:nvSpPr>
        <p:spPr>
          <a:xfrm>
            <a:off x="41713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4" name="Google Shape;454;p32"/>
          <p:cNvCxnSpPr>
            <a:stCxn id="447" idx="4"/>
          </p:cNvCxnSpPr>
          <p:nvPr/>
        </p:nvCxnSpPr>
        <p:spPr>
          <a:xfrm>
            <a:off x="2283300" y="3968075"/>
            <a:ext cx="925500" cy="663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32"/>
          <p:cNvSpPr/>
          <p:nvPr/>
        </p:nvSpPr>
        <p:spPr>
          <a:xfrm>
            <a:off x="3208950" y="4588200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6" name="Google Shape;456;p32"/>
          <p:cNvCxnSpPr/>
          <p:nvPr/>
        </p:nvCxnSpPr>
        <p:spPr>
          <a:xfrm>
            <a:off x="3282900" y="463140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32"/>
          <p:cNvSpPr/>
          <p:nvPr/>
        </p:nvSpPr>
        <p:spPr>
          <a:xfrm>
            <a:off x="4171500" y="4588200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8" name="Google Shape;458;p32"/>
          <p:cNvCxnSpPr/>
          <p:nvPr/>
        </p:nvCxnSpPr>
        <p:spPr>
          <a:xfrm>
            <a:off x="4208550" y="463140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32"/>
          <p:cNvSpPr/>
          <p:nvPr/>
        </p:nvSpPr>
        <p:spPr>
          <a:xfrm>
            <a:off x="5060100" y="4588200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0" name="Google Shape;460;p32"/>
          <p:cNvCxnSpPr/>
          <p:nvPr/>
        </p:nvCxnSpPr>
        <p:spPr>
          <a:xfrm>
            <a:off x="5134050" y="463140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Google Shape;461;p32"/>
          <p:cNvSpPr/>
          <p:nvPr/>
        </p:nvSpPr>
        <p:spPr>
          <a:xfrm>
            <a:off x="6061588" y="4588225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2"/>
          <p:cNvSpPr txBox="1"/>
          <p:nvPr/>
        </p:nvSpPr>
        <p:spPr>
          <a:xfrm>
            <a:off x="4306950" y="3708900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branch1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p32"/>
          <p:cNvSpPr txBox="1"/>
          <p:nvPr/>
        </p:nvSpPr>
        <p:spPr>
          <a:xfrm>
            <a:off x="6174625" y="4416300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branch2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64" name="Google Shape;464;p32"/>
          <p:cNvCxnSpPr>
            <a:stCxn id="447" idx="7"/>
          </p:cNvCxnSpPr>
          <p:nvPr/>
        </p:nvCxnSpPr>
        <p:spPr>
          <a:xfrm flipH="1" rot="10800000">
            <a:off x="2309498" y="3235228"/>
            <a:ext cx="862500" cy="6591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32"/>
          <p:cNvSpPr/>
          <p:nvPr/>
        </p:nvSpPr>
        <p:spPr>
          <a:xfrm>
            <a:off x="3171900" y="3191875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6" name="Google Shape;466;p32"/>
          <p:cNvCxnSpPr/>
          <p:nvPr/>
        </p:nvCxnSpPr>
        <p:spPr>
          <a:xfrm>
            <a:off x="3245850" y="32350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p32"/>
          <p:cNvSpPr/>
          <p:nvPr/>
        </p:nvSpPr>
        <p:spPr>
          <a:xfrm>
            <a:off x="4134450" y="3191875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8" name="Google Shape;468;p32"/>
          <p:cNvCxnSpPr/>
          <p:nvPr/>
        </p:nvCxnSpPr>
        <p:spPr>
          <a:xfrm>
            <a:off x="4190025" y="3235063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p32"/>
          <p:cNvSpPr/>
          <p:nvPr/>
        </p:nvSpPr>
        <p:spPr>
          <a:xfrm>
            <a:off x="5041575" y="3191863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0" name="Google Shape;470;p32"/>
          <p:cNvCxnSpPr>
            <a:endCxn id="471" idx="2"/>
          </p:cNvCxnSpPr>
          <p:nvPr/>
        </p:nvCxnSpPr>
        <p:spPr>
          <a:xfrm flipH="1" rot="10800000">
            <a:off x="4171263" y="4272000"/>
            <a:ext cx="870300" cy="3552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Google Shape;471;p32"/>
          <p:cNvSpPr/>
          <p:nvPr/>
        </p:nvSpPr>
        <p:spPr>
          <a:xfrm>
            <a:off x="5041563" y="4228800"/>
            <a:ext cx="741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2" name="Google Shape;472;p32"/>
          <p:cNvCxnSpPr/>
          <p:nvPr/>
        </p:nvCxnSpPr>
        <p:spPr>
          <a:xfrm>
            <a:off x="5078538" y="427505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32"/>
          <p:cNvSpPr/>
          <p:nvPr/>
        </p:nvSpPr>
        <p:spPr>
          <a:xfrm>
            <a:off x="5976400" y="4228800"/>
            <a:ext cx="741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4" name="Google Shape;474;p32"/>
          <p:cNvCxnSpPr/>
          <p:nvPr/>
        </p:nvCxnSpPr>
        <p:spPr>
          <a:xfrm>
            <a:off x="6004038" y="4269563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32"/>
          <p:cNvSpPr/>
          <p:nvPr/>
        </p:nvSpPr>
        <p:spPr>
          <a:xfrm>
            <a:off x="6911238" y="4228788"/>
            <a:ext cx="741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2"/>
          <p:cNvSpPr txBox="1"/>
          <p:nvPr/>
        </p:nvSpPr>
        <p:spPr>
          <a:xfrm>
            <a:off x="7003950" y="4028150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branch3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7" name="Google Shape;477;p32"/>
          <p:cNvSpPr txBox="1"/>
          <p:nvPr/>
        </p:nvSpPr>
        <p:spPr>
          <a:xfrm>
            <a:off x="5134200" y="3053413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branch4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8" name="Google Shape;478;p32"/>
          <p:cNvCxnSpPr>
            <a:stCxn id="450" idx="6"/>
            <a:endCxn id="479" idx="2"/>
          </p:cNvCxnSpPr>
          <p:nvPr/>
        </p:nvCxnSpPr>
        <p:spPr>
          <a:xfrm flipH="1" rot="10800000">
            <a:off x="3282900" y="3579875"/>
            <a:ext cx="888300" cy="345000"/>
          </a:xfrm>
          <a:prstGeom prst="straightConnector1">
            <a:avLst/>
          </a:prstGeom>
          <a:noFill/>
          <a:ln cap="flat" cmpd="sng" w="2857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9" name="Google Shape;479;p32"/>
          <p:cNvSpPr/>
          <p:nvPr/>
        </p:nvSpPr>
        <p:spPr>
          <a:xfrm>
            <a:off x="4171338" y="3536775"/>
            <a:ext cx="74100" cy="864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0" name="Google Shape;480;p32"/>
          <p:cNvCxnSpPr/>
          <p:nvPr/>
        </p:nvCxnSpPr>
        <p:spPr>
          <a:xfrm>
            <a:off x="4190013" y="357270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p32"/>
          <p:cNvSpPr/>
          <p:nvPr/>
        </p:nvSpPr>
        <p:spPr>
          <a:xfrm>
            <a:off x="5041563" y="3536775"/>
            <a:ext cx="74100" cy="864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2"/>
          <p:cNvSpPr txBox="1"/>
          <p:nvPr/>
        </p:nvSpPr>
        <p:spPr>
          <a:xfrm>
            <a:off x="5134200" y="3381150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branch5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83" name="Google Shape;483;p32"/>
          <p:cNvCxnSpPr>
            <a:endCxn id="484" idx="2"/>
          </p:cNvCxnSpPr>
          <p:nvPr/>
        </p:nvCxnSpPr>
        <p:spPr>
          <a:xfrm flipH="1" rot="10800000">
            <a:off x="5097138" y="2841150"/>
            <a:ext cx="870300" cy="3552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32"/>
          <p:cNvSpPr/>
          <p:nvPr/>
        </p:nvSpPr>
        <p:spPr>
          <a:xfrm>
            <a:off x="5967438" y="2797950"/>
            <a:ext cx="741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5" name="Google Shape;485;p32"/>
          <p:cNvCxnSpPr/>
          <p:nvPr/>
        </p:nvCxnSpPr>
        <p:spPr>
          <a:xfrm>
            <a:off x="6004413" y="284420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32"/>
          <p:cNvSpPr/>
          <p:nvPr/>
        </p:nvSpPr>
        <p:spPr>
          <a:xfrm>
            <a:off x="6902275" y="2797950"/>
            <a:ext cx="741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7" name="Google Shape;487;p32"/>
          <p:cNvCxnSpPr/>
          <p:nvPr/>
        </p:nvCxnSpPr>
        <p:spPr>
          <a:xfrm>
            <a:off x="6929913" y="2838713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Google Shape;488;p32"/>
          <p:cNvSpPr/>
          <p:nvPr/>
        </p:nvSpPr>
        <p:spPr>
          <a:xfrm>
            <a:off x="7837113" y="2797938"/>
            <a:ext cx="741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2"/>
          <p:cNvSpPr txBox="1"/>
          <p:nvPr/>
        </p:nvSpPr>
        <p:spPr>
          <a:xfrm>
            <a:off x="7929825" y="2597300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branch6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90" name="Google Shape;490;p32"/>
          <p:cNvCxnSpPr>
            <a:stCxn id="467" idx="0"/>
            <a:endCxn id="491" idx="2"/>
          </p:cNvCxnSpPr>
          <p:nvPr/>
        </p:nvCxnSpPr>
        <p:spPr>
          <a:xfrm flipH="1" rot="10800000">
            <a:off x="4171500" y="2460475"/>
            <a:ext cx="962700" cy="731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1" name="Google Shape;491;p32"/>
          <p:cNvSpPr/>
          <p:nvPr/>
        </p:nvSpPr>
        <p:spPr>
          <a:xfrm>
            <a:off x="5134200" y="2417263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2" name="Google Shape;492;p32"/>
          <p:cNvCxnSpPr/>
          <p:nvPr/>
        </p:nvCxnSpPr>
        <p:spPr>
          <a:xfrm>
            <a:off x="5208150" y="2460463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32"/>
          <p:cNvSpPr/>
          <p:nvPr/>
        </p:nvSpPr>
        <p:spPr>
          <a:xfrm>
            <a:off x="6096750" y="2417263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4" name="Google Shape;494;p32"/>
          <p:cNvCxnSpPr/>
          <p:nvPr/>
        </p:nvCxnSpPr>
        <p:spPr>
          <a:xfrm>
            <a:off x="6133800" y="2460463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Google Shape;495;p32"/>
          <p:cNvSpPr/>
          <p:nvPr/>
        </p:nvSpPr>
        <p:spPr>
          <a:xfrm>
            <a:off x="6985350" y="2417263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6" name="Google Shape;496;p32"/>
          <p:cNvCxnSpPr/>
          <p:nvPr/>
        </p:nvCxnSpPr>
        <p:spPr>
          <a:xfrm>
            <a:off x="7059300" y="2460463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7" name="Google Shape;497;p32"/>
          <p:cNvSpPr/>
          <p:nvPr/>
        </p:nvSpPr>
        <p:spPr>
          <a:xfrm>
            <a:off x="7873938" y="2417275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2"/>
          <p:cNvSpPr txBox="1"/>
          <p:nvPr/>
        </p:nvSpPr>
        <p:spPr>
          <a:xfrm>
            <a:off x="7948050" y="2256775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branch7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on Different Versions</a:t>
            </a:r>
            <a:endParaRPr/>
          </a:p>
        </p:txBody>
      </p:sp>
      <p:sp>
        <p:nvSpPr>
          <p:cNvPr id="504" name="Google Shape;504;p33"/>
          <p:cNvSpPr txBox="1"/>
          <p:nvPr>
            <p:ph idx="1" type="body"/>
          </p:nvPr>
        </p:nvSpPr>
        <p:spPr>
          <a:xfrm>
            <a:off x="311700" y="1266325"/>
            <a:ext cx="85206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one branch needs to chosen as the primary, stable branch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branch is typically called the “master” branch</a:t>
            </a:r>
            <a:endParaRPr/>
          </a:p>
        </p:txBody>
      </p:sp>
      <p:cxnSp>
        <p:nvCxnSpPr>
          <p:cNvPr id="505" name="Google Shape;505;p33"/>
          <p:cNvCxnSpPr/>
          <p:nvPr/>
        </p:nvCxnSpPr>
        <p:spPr>
          <a:xfrm>
            <a:off x="13576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33"/>
          <p:cNvSpPr/>
          <p:nvPr/>
        </p:nvSpPr>
        <p:spPr>
          <a:xfrm>
            <a:off x="22462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3"/>
          <p:cNvSpPr/>
          <p:nvPr/>
        </p:nvSpPr>
        <p:spPr>
          <a:xfrm>
            <a:off x="13576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8" name="Google Shape;508;p33"/>
          <p:cNvCxnSpPr/>
          <p:nvPr/>
        </p:nvCxnSpPr>
        <p:spPr>
          <a:xfrm>
            <a:off x="232020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33"/>
          <p:cNvSpPr/>
          <p:nvPr/>
        </p:nvSpPr>
        <p:spPr>
          <a:xfrm>
            <a:off x="320880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3"/>
          <p:cNvSpPr txBox="1"/>
          <p:nvPr/>
        </p:nvSpPr>
        <p:spPr>
          <a:xfrm>
            <a:off x="0" y="3708900"/>
            <a:ext cx="128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 laptop)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11" name="Google Shape;511;p33"/>
          <p:cNvCxnSpPr/>
          <p:nvPr/>
        </p:nvCxnSpPr>
        <p:spPr>
          <a:xfrm>
            <a:off x="32827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" name="Google Shape;512;p33"/>
          <p:cNvSpPr/>
          <p:nvPr/>
        </p:nvSpPr>
        <p:spPr>
          <a:xfrm>
            <a:off x="41713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3" name="Google Shape;513;p33"/>
          <p:cNvCxnSpPr>
            <a:stCxn id="506" idx="4"/>
          </p:cNvCxnSpPr>
          <p:nvPr/>
        </p:nvCxnSpPr>
        <p:spPr>
          <a:xfrm>
            <a:off x="2283300" y="3968075"/>
            <a:ext cx="925500" cy="663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4" name="Google Shape;514;p33"/>
          <p:cNvSpPr/>
          <p:nvPr/>
        </p:nvSpPr>
        <p:spPr>
          <a:xfrm>
            <a:off x="3208950" y="4588200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5" name="Google Shape;515;p33"/>
          <p:cNvCxnSpPr/>
          <p:nvPr/>
        </p:nvCxnSpPr>
        <p:spPr>
          <a:xfrm>
            <a:off x="3282900" y="463140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33"/>
          <p:cNvSpPr/>
          <p:nvPr/>
        </p:nvSpPr>
        <p:spPr>
          <a:xfrm>
            <a:off x="4171500" y="4588200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7" name="Google Shape;517;p33"/>
          <p:cNvCxnSpPr/>
          <p:nvPr/>
        </p:nvCxnSpPr>
        <p:spPr>
          <a:xfrm>
            <a:off x="4208550" y="463140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33"/>
          <p:cNvSpPr/>
          <p:nvPr/>
        </p:nvSpPr>
        <p:spPr>
          <a:xfrm>
            <a:off x="5060100" y="4588200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9" name="Google Shape;519;p33"/>
          <p:cNvCxnSpPr/>
          <p:nvPr/>
        </p:nvCxnSpPr>
        <p:spPr>
          <a:xfrm>
            <a:off x="5134050" y="463140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33"/>
          <p:cNvSpPr/>
          <p:nvPr/>
        </p:nvSpPr>
        <p:spPr>
          <a:xfrm>
            <a:off x="6061588" y="4588225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3"/>
          <p:cNvSpPr txBox="1"/>
          <p:nvPr/>
        </p:nvSpPr>
        <p:spPr>
          <a:xfrm>
            <a:off x="4306950" y="3708900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2" name="Google Shape;522;p33"/>
          <p:cNvSpPr txBox="1"/>
          <p:nvPr/>
        </p:nvSpPr>
        <p:spPr>
          <a:xfrm>
            <a:off x="6174625" y="4416300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branch2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23" name="Google Shape;523;p33"/>
          <p:cNvCxnSpPr>
            <a:stCxn id="506" idx="7"/>
          </p:cNvCxnSpPr>
          <p:nvPr/>
        </p:nvCxnSpPr>
        <p:spPr>
          <a:xfrm flipH="1" rot="10800000">
            <a:off x="2309498" y="3235228"/>
            <a:ext cx="862500" cy="6591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Google Shape;524;p33"/>
          <p:cNvSpPr/>
          <p:nvPr/>
        </p:nvSpPr>
        <p:spPr>
          <a:xfrm>
            <a:off x="3171900" y="3191875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5" name="Google Shape;525;p33"/>
          <p:cNvCxnSpPr/>
          <p:nvPr/>
        </p:nvCxnSpPr>
        <p:spPr>
          <a:xfrm>
            <a:off x="3245850" y="32350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" name="Google Shape;526;p33"/>
          <p:cNvSpPr/>
          <p:nvPr/>
        </p:nvSpPr>
        <p:spPr>
          <a:xfrm>
            <a:off x="4134450" y="3191875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7" name="Google Shape;527;p33"/>
          <p:cNvCxnSpPr/>
          <p:nvPr/>
        </p:nvCxnSpPr>
        <p:spPr>
          <a:xfrm>
            <a:off x="4190025" y="3235063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8" name="Google Shape;528;p33"/>
          <p:cNvSpPr/>
          <p:nvPr/>
        </p:nvSpPr>
        <p:spPr>
          <a:xfrm>
            <a:off x="5041575" y="3191863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9" name="Google Shape;529;p33"/>
          <p:cNvCxnSpPr>
            <a:endCxn id="530" idx="2"/>
          </p:cNvCxnSpPr>
          <p:nvPr/>
        </p:nvCxnSpPr>
        <p:spPr>
          <a:xfrm flipH="1" rot="10800000">
            <a:off x="4171263" y="4272000"/>
            <a:ext cx="870300" cy="3552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0" name="Google Shape;530;p33"/>
          <p:cNvSpPr/>
          <p:nvPr/>
        </p:nvSpPr>
        <p:spPr>
          <a:xfrm>
            <a:off x="5041563" y="4228800"/>
            <a:ext cx="741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1" name="Google Shape;531;p33"/>
          <p:cNvCxnSpPr/>
          <p:nvPr/>
        </p:nvCxnSpPr>
        <p:spPr>
          <a:xfrm>
            <a:off x="5078538" y="427505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2" name="Google Shape;532;p33"/>
          <p:cNvSpPr/>
          <p:nvPr/>
        </p:nvSpPr>
        <p:spPr>
          <a:xfrm>
            <a:off x="5976400" y="4228800"/>
            <a:ext cx="741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3" name="Google Shape;533;p33"/>
          <p:cNvCxnSpPr/>
          <p:nvPr/>
        </p:nvCxnSpPr>
        <p:spPr>
          <a:xfrm>
            <a:off x="6004038" y="4269563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4" name="Google Shape;534;p33"/>
          <p:cNvSpPr/>
          <p:nvPr/>
        </p:nvSpPr>
        <p:spPr>
          <a:xfrm>
            <a:off x="6911238" y="4228788"/>
            <a:ext cx="741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3"/>
          <p:cNvSpPr txBox="1"/>
          <p:nvPr/>
        </p:nvSpPr>
        <p:spPr>
          <a:xfrm>
            <a:off x="7003950" y="4028150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branch3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6" name="Google Shape;536;p33"/>
          <p:cNvSpPr txBox="1"/>
          <p:nvPr/>
        </p:nvSpPr>
        <p:spPr>
          <a:xfrm>
            <a:off x="5134200" y="3053413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branch4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37" name="Google Shape;537;p33"/>
          <p:cNvCxnSpPr>
            <a:stCxn id="509" idx="6"/>
            <a:endCxn id="538" idx="2"/>
          </p:cNvCxnSpPr>
          <p:nvPr/>
        </p:nvCxnSpPr>
        <p:spPr>
          <a:xfrm flipH="1" rot="10800000">
            <a:off x="3282900" y="3579875"/>
            <a:ext cx="888300" cy="345000"/>
          </a:xfrm>
          <a:prstGeom prst="straightConnector1">
            <a:avLst/>
          </a:prstGeom>
          <a:noFill/>
          <a:ln cap="flat" cmpd="sng" w="2857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" name="Google Shape;538;p33"/>
          <p:cNvSpPr/>
          <p:nvPr/>
        </p:nvSpPr>
        <p:spPr>
          <a:xfrm>
            <a:off x="4171338" y="3536775"/>
            <a:ext cx="74100" cy="864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9" name="Google Shape;539;p33"/>
          <p:cNvCxnSpPr/>
          <p:nvPr/>
        </p:nvCxnSpPr>
        <p:spPr>
          <a:xfrm>
            <a:off x="4190013" y="357270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0" name="Google Shape;540;p33"/>
          <p:cNvSpPr/>
          <p:nvPr/>
        </p:nvSpPr>
        <p:spPr>
          <a:xfrm>
            <a:off x="5041563" y="3536775"/>
            <a:ext cx="74100" cy="864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3"/>
          <p:cNvSpPr txBox="1"/>
          <p:nvPr/>
        </p:nvSpPr>
        <p:spPr>
          <a:xfrm>
            <a:off x="5134200" y="3381150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branch5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42" name="Google Shape;542;p33"/>
          <p:cNvCxnSpPr>
            <a:endCxn id="543" idx="2"/>
          </p:cNvCxnSpPr>
          <p:nvPr/>
        </p:nvCxnSpPr>
        <p:spPr>
          <a:xfrm flipH="1" rot="10800000">
            <a:off x="5097138" y="2841150"/>
            <a:ext cx="870300" cy="3552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p33"/>
          <p:cNvSpPr/>
          <p:nvPr/>
        </p:nvSpPr>
        <p:spPr>
          <a:xfrm>
            <a:off x="5967438" y="2797950"/>
            <a:ext cx="741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4" name="Google Shape;544;p33"/>
          <p:cNvCxnSpPr/>
          <p:nvPr/>
        </p:nvCxnSpPr>
        <p:spPr>
          <a:xfrm>
            <a:off x="6004413" y="284420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5" name="Google Shape;545;p33"/>
          <p:cNvSpPr/>
          <p:nvPr/>
        </p:nvSpPr>
        <p:spPr>
          <a:xfrm>
            <a:off x="6902275" y="2797950"/>
            <a:ext cx="741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6" name="Google Shape;546;p33"/>
          <p:cNvCxnSpPr/>
          <p:nvPr/>
        </p:nvCxnSpPr>
        <p:spPr>
          <a:xfrm>
            <a:off x="6929913" y="2838713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7" name="Google Shape;547;p33"/>
          <p:cNvSpPr/>
          <p:nvPr/>
        </p:nvSpPr>
        <p:spPr>
          <a:xfrm>
            <a:off x="7837113" y="2797938"/>
            <a:ext cx="741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3"/>
          <p:cNvSpPr txBox="1"/>
          <p:nvPr/>
        </p:nvSpPr>
        <p:spPr>
          <a:xfrm>
            <a:off x="7929825" y="2597300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branch6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49" name="Google Shape;549;p33"/>
          <p:cNvCxnSpPr>
            <a:stCxn id="526" idx="0"/>
            <a:endCxn id="550" idx="2"/>
          </p:cNvCxnSpPr>
          <p:nvPr/>
        </p:nvCxnSpPr>
        <p:spPr>
          <a:xfrm flipH="1" rot="10800000">
            <a:off x="4171500" y="2460475"/>
            <a:ext cx="962700" cy="731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" name="Google Shape;550;p33"/>
          <p:cNvSpPr/>
          <p:nvPr/>
        </p:nvSpPr>
        <p:spPr>
          <a:xfrm>
            <a:off x="5134200" y="2417263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1" name="Google Shape;551;p33"/>
          <p:cNvCxnSpPr/>
          <p:nvPr/>
        </p:nvCxnSpPr>
        <p:spPr>
          <a:xfrm>
            <a:off x="5208150" y="2460463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2" name="Google Shape;552;p33"/>
          <p:cNvSpPr/>
          <p:nvPr/>
        </p:nvSpPr>
        <p:spPr>
          <a:xfrm>
            <a:off x="6096750" y="2417263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3" name="Google Shape;553;p33"/>
          <p:cNvCxnSpPr/>
          <p:nvPr/>
        </p:nvCxnSpPr>
        <p:spPr>
          <a:xfrm>
            <a:off x="6133800" y="2460463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4" name="Google Shape;554;p33"/>
          <p:cNvSpPr/>
          <p:nvPr/>
        </p:nvSpPr>
        <p:spPr>
          <a:xfrm>
            <a:off x="6985350" y="2417263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5" name="Google Shape;555;p33"/>
          <p:cNvCxnSpPr/>
          <p:nvPr/>
        </p:nvCxnSpPr>
        <p:spPr>
          <a:xfrm>
            <a:off x="7059300" y="2460463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" name="Google Shape;556;p33"/>
          <p:cNvSpPr/>
          <p:nvPr/>
        </p:nvSpPr>
        <p:spPr>
          <a:xfrm>
            <a:off x="7873938" y="2417275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3"/>
          <p:cNvSpPr txBox="1"/>
          <p:nvPr/>
        </p:nvSpPr>
        <p:spPr>
          <a:xfrm>
            <a:off x="7948050" y="2256775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branch7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on Different Versions</a:t>
            </a:r>
            <a:endParaRPr/>
          </a:p>
        </p:txBody>
      </p:sp>
      <p:sp>
        <p:nvSpPr>
          <p:cNvPr id="563" name="Google Shape;563;p34"/>
          <p:cNvSpPr txBox="1"/>
          <p:nvPr>
            <p:ph idx="1" type="body"/>
          </p:nvPr>
        </p:nvSpPr>
        <p:spPr>
          <a:xfrm>
            <a:off x="311700" y="1266325"/>
            <a:ext cx="8520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Other branches usually named after either the feature that is being developed on or the major or minor version of the software / product</a:t>
            </a:r>
            <a:endParaRPr/>
          </a:p>
        </p:txBody>
      </p:sp>
      <p:cxnSp>
        <p:nvCxnSpPr>
          <p:cNvPr id="564" name="Google Shape;564;p34"/>
          <p:cNvCxnSpPr/>
          <p:nvPr/>
        </p:nvCxnSpPr>
        <p:spPr>
          <a:xfrm>
            <a:off x="13576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" name="Google Shape;565;p34"/>
          <p:cNvSpPr/>
          <p:nvPr/>
        </p:nvSpPr>
        <p:spPr>
          <a:xfrm>
            <a:off x="22462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4"/>
          <p:cNvSpPr/>
          <p:nvPr/>
        </p:nvSpPr>
        <p:spPr>
          <a:xfrm>
            <a:off x="13576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7" name="Google Shape;567;p34"/>
          <p:cNvCxnSpPr/>
          <p:nvPr/>
        </p:nvCxnSpPr>
        <p:spPr>
          <a:xfrm>
            <a:off x="232020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34"/>
          <p:cNvSpPr/>
          <p:nvPr/>
        </p:nvSpPr>
        <p:spPr>
          <a:xfrm>
            <a:off x="320880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4"/>
          <p:cNvSpPr txBox="1"/>
          <p:nvPr/>
        </p:nvSpPr>
        <p:spPr>
          <a:xfrm>
            <a:off x="0" y="3708900"/>
            <a:ext cx="128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 laptop)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70" name="Google Shape;570;p34"/>
          <p:cNvCxnSpPr/>
          <p:nvPr/>
        </p:nvCxnSpPr>
        <p:spPr>
          <a:xfrm>
            <a:off x="32827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1" name="Google Shape;571;p34"/>
          <p:cNvSpPr/>
          <p:nvPr/>
        </p:nvSpPr>
        <p:spPr>
          <a:xfrm>
            <a:off x="41713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2" name="Google Shape;572;p34"/>
          <p:cNvCxnSpPr>
            <a:stCxn id="565" idx="4"/>
          </p:cNvCxnSpPr>
          <p:nvPr/>
        </p:nvCxnSpPr>
        <p:spPr>
          <a:xfrm>
            <a:off x="2283300" y="3968075"/>
            <a:ext cx="925500" cy="663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3" name="Google Shape;573;p34"/>
          <p:cNvSpPr/>
          <p:nvPr/>
        </p:nvSpPr>
        <p:spPr>
          <a:xfrm>
            <a:off x="3208950" y="4588200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4" name="Google Shape;574;p34"/>
          <p:cNvCxnSpPr/>
          <p:nvPr/>
        </p:nvCxnSpPr>
        <p:spPr>
          <a:xfrm>
            <a:off x="3282900" y="463140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5" name="Google Shape;575;p34"/>
          <p:cNvSpPr/>
          <p:nvPr/>
        </p:nvSpPr>
        <p:spPr>
          <a:xfrm>
            <a:off x="4171500" y="4588200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6" name="Google Shape;576;p34"/>
          <p:cNvCxnSpPr/>
          <p:nvPr/>
        </p:nvCxnSpPr>
        <p:spPr>
          <a:xfrm>
            <a:off x="4208550" y="463140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34"/>
          <p:cNvSpPr/>
          <p:nvPr/>
        </p:nvSpPr>
        <p:spPr>
          <a:xfrm>
            <a:off x="5060100" y="4588200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8" name="Google Shape;578;p34"/>
          <p:cNvCxnSpPr/>
          <p:nvPr/>
        </p:nvCxnSpPr>
        <p:spPr>
          <a:xfrm>
            <a:off x="5134050" y="463140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9" name="Google Shape;579;p34"/>
          <p:cNvSpPr/>
          <p:nvPr/>
        </p:nvSpPr>
        <p:spPr>
          <a:xfrm>
            <a:off x="6061588" y="4588225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4"/>
          <p:cNvSpPr txBox="1"/>
          <p:nvPr/>
        </p:nvSpPr>
        <p:spPr>
          <a:xfrm>
            <a:off x="4306950" y="3708900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1" name="Google Shape;581;p34"/>
          <p:cNvSpPr txBox="1"/>
          <p:nvPr/>
        </p:nvSpPr>
        <p:spPr>
          <a:xfrm>
            <a:off x="6174625" y="4416300"/>
            <a:ext cx="1609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database-query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82" name="Google Shape;582;p34"/>
          <p:cNvCxnSpPr>
            <a:stCxn id="565" idx="7"/>
          </p:cNvCxnSpPr>
          <p:nvPr/>
        </p:nvCxnSpPr>
        <p:spPr>
          <a:xfrm flipH="1" rot="10800000">
            <a:off x="2309498" y="3235228"/>
            <a:ext cx="862500" cy="6591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3" name="Google Shape;583;p34"/>
          <p:cNvSpPr/>
          <p:nvPr/>
        </p:nvSpPr>
        <p:spPr>
          <a:xfrm>
            <a:off x="3171900" y="3191875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4" name="Google Shape;584;p34"/>
          <p:cNvCxnSpPr/>
          <p:nvPr/>
        </p:nvCxnSpPr>
        <p:spPr>
          <a:xfrm>
            <a:off x="3245850" y="32350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Google Shape;585;p34"/>
          <p:cNvSpPr/>
          <p:nvPr/>
        </p:nvSpPr>
        <p:spPr>
          <a:xfrm>
            <a:off x="4134450" y="3191875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6" name="Google Shape;586;p34"/>
          <p:cNvCxnSpPr/>
          <p:nvPr/>
        </p:nvCxnSpPr>
        <p:spPr>
          <a:xfrm>
            <a:off x="4190025" y="3235063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p34"/>
          <p:cNvSpPr/>
          <p:nvPr/>
        </p:nvSpPr>
        <p:spPr>
          <a:xfrm>
            <a:off x="5041575" y="3191863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8" name="Google Shape;588;p34"/>
          <p:cNvCxnSpPr>
            <a:endCxn id="589" idx="2"/>
          </p:cNvCxnSpPr>
          <p:nvPr/>
        </p:nvCxnSpPr>
        <p:spPr>
          <a:xfrm flipH="1" rot="10800000">
            <a:off x="4171263" y="4272000"/>
            <a:ext cx="870300" cy="3552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9" name="Google Shape;589;p34"/>
          <p:cNvSpPr/>
          <p:nvPr/>
        </p:nvSpPr>
        <p:spPr>
          <a:xfrm>
            <a:off x="5041563" y="4228800"/>
            <a:ext cx="741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0" name="Google Shape;590;p34"/>
          <p:cNvCxnSpPr/>
          <p:nvPr/>
        </p:nvCxnSpPr>
        <p:spPr>
          <a:xfrm>
            <a:off x="5078538" y="427505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1" name="Google Shape;591;p34"/>
          <p:cNvSpPr/>
          <p:nvPr/>
        </p:nvSpPr>
        <p:spPr>
          <a:xfrm>
            <a:off x="5976400" y="4228800"/>
            <a:ext cx="741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2" name="Google Shape;592;p34"/>
          <p:cNvCxnSpPr/>
          <p:nvPr/>
        </p:nvCxnSpPr>
        <p:spPr>
          <a:xfrm>
            <a:off x="6004038" y="4269563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3" name="Google Shape;593;p34"/>
          <p:cNvSpPr/>
          <p:nvPr/>
        </p:nvSpPr>
        <p:spPr>
          <a:xfrm>
            <a:off x="6911238" y="4228788"/>
            <a:ext cx="741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4"/>
          <p:cNvSpPr txBox="1"/>
          <p:nvPr/>
        </p:nvSpPr>
        <p:spPr>
          <a:xfrm>
            <a:off x="7003950" y="4028150"/>
            <a:ext cx="1609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backend-bug-fix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5" name="Google Shape;595;p34"/>
          <p:cNvSpPr txBox="1"/>
          <p:nvPr/>
        </p:nvSpPr>
        <p:spPr>
          <a:xfrm>
            <a:off x="5134200" y="3053413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login-page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96" name="Google Shape;596;p34"/>
          <p:cNvCxnSpPr>
            <a:stCxn id="568" idx="6"/>
            <a:endCxn id="597" idx="2"/>
          </p:cNvCxnSpPr>
          <p:nvPr/>
        </p:nvCxnSpPr>
        <p:spPr>
          <a:xfrm flipH="1" rot="10800000">
            <a:off x="3282900" y="3579875"/>
            <a:ext cx="888300" cy="345000"/>
          </a:xfrm>
          <a:prstGeom prst="straightConnector1">
            <a:avLst/>
          </a:prstGeom>
          <a:noFill/>
          <a:ln cap="flat" cmpd="sng" w="2857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7" name="Google Shape;597;p34"/>
          <p:cNvSpPr/>
          <p:nvPr/>
        </p:nvSpPr>
        <p:spPr>
          <a:xfrm>
            <a:off x="4171338" y="3536775"/>
            <a:ext cx="74100" cy="864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8" name="Google Shape;598;p34"/>
          <p:cNvCxnSpPr/>
          <p:nvPr/>
        </p:nvCxnSpPr>
        <p:spPr>
          <a:xfrm>
            <a:off x="4190013" y="357270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9" name="Google Shape;599;p34"/>
          <p:cNvSpPr/>
          <p:nvPr/>
        </p:nvSpPr>
        <p:spPr>
          <a:xfrm>
            <a:off x="5041563" y="3536775"/>
            <a:ext cx="74100" cy="864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4"/>
          <p:cNvSpPr txBox="1"/>
          <p:nvPr/>
        </p:nvSpPr>
        <p:spPr>
          <a:xfrm>
            <a:off x="5134200" y="3381150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v1.1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01" name="Google Shape;601;p34"/>
          <p:cNvCxnSpPr>
            <a:endCxn id="602" idx="2"/>
          </p:cNvCxnSpPr>
          <p:nvPr/>
        </p:nvCxnSpPr>
        <p:spPr>
          <a:xfrm flipH="1" rot="10800000">
            <a:off x="5097138" y="2841150"/>
            <a:ext cx="870300" cy="3552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Google Shape;602;p34"/>
          <p:cNvSpPr/>
          <p:nvPr/>
        </p:nvSpPr>
        <p:spPr>
          <a:xfrm>
            <a:off x="5967438" y="2797950"/>
            <a:ext cx="741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3" name="Google Shape;603;p34"/>
          <p:cNvCxnSpPr/>
          <p:nvPr/>
        </p:nvCxnSpPr>
        <p:spPr>
          <a:xfrm>
            <a:off x="6004413" y="284420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" name="Google Shape;604;p34"/>
          <p:cNvSpPr/>
          <p:nvPr/>
        </p:nvSpPr>
        <p:spPr>
          <a:xfrm>
            <a:off x="6902275" y="2797950"/>
            <a:ext cx="741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5" name="Google Shape;605;p34"/>
          <p:cNvCxnSpPr/>
          <p:nvPr/>
        </p:nvCxnSpPr>
        <p:spPr>
          <a:xfrm>
            <a:off x="6929913" y="2838713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6" name="Google Shape;606;p34"/>
          <p:cNvSpPr/>
          <p:nvPr/>
        </p:nvSpPr>
        <p:spPr>
          <a:xfrm>
            <a:off x="7837113" y="2797938"/>
            <a:ext cx="741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4"/>
          <p:cNvSpPr txBox="1"/>
          <p:nvPr/>
        </p:nvSpPr>
        <p:spPr>
          <a:xfrm>
            <a:off x="7929825" y="2597300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ign-up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08" name="Google Shape;608;p34"/>
          <p:cNvCxnSpPr>
            <a:stCxn id="585" idx="0"/>
            <a:endCxn id="609" idx="2"/>
          </p:cNvCxnSpPr>
          <p:nvPr/>
        </p:nvCxnSpPr>
        <p:spPr>
          <a:xfrm flipH="1" rot="10800000">
            <a:off x="4171500" y="2460475"/>
            <a:ext cx="962700" cy="731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p34"/>
          <p:cNvSpPr/>
          <p:nvPr/>
        </p:nvSpPr>
        <p:spPr>
          <a:xfrm>
            <a:off x="5134200" y="2417263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0" name="Google Shape;610;p34"/>
          <p:cNvCxnSpPr/>
          <p:nvPr/>
        </p:nvCxnSpPr>
        <p:spPr>
          <a:xfrm>
            <a:off x="5208150" y="2460463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34"/>
          <p:cNvSpPr/>
          <p:nvPr/>
        </p:nvSpPr>
        <p:spPr>
          <a:xfrm>
            <a:off x="6096750" y="2417263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2" name="Google Shape;612;p34"/>
          <p:cNvCxnSpPr/>
          <p:nvPr/>
        </p:nvCxnSpPr>
        <p:spPr>
          <a:xfrm>
            <a:off x="6133800" y="2460463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3" name="Google Shape;613;p34"/>
          <p:cNvSpPr/>
          <p:nvPr/>
        </p:nvSpPr>
        <p:spPr>
          <a:xfrm>
            <a:off x="6985350" y="2417263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4" name="Google Shape;614;p34"/>
          <p:cNvCxnSpPr/>
          <p:nvPr/>
        </p:nvCxnSpPr>
        <p:spPr>
          <a:xfrm>
            <a:off x="7059300" y="2460463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5" name="Google Shape;615;p34"/>
          <p:cNvSpPr/>
          <p:nvPr/>
        </p:nvSpPr>
        <p:spPr>
          <a:xfrm>
            <a:off x="7873938" y="2417275"/>
            <a:ext cx="741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4"/>
          <p:cNvSpPr txBox="1"/>
          <p:nvPr/>
        </p:nvSpPr>
        <p:spPr>
          <a:xfrm>
            <a:off x="7948050" y="2256775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home-page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on Different Versions</a:t>
            </a:r>
            <a:endParaRPr/>
          </a:p>
        </p:txBody>
      </p:sp>
      <p:sp>
        <p:nvSpPr>
          <p:cNvPr id="622" name="Google Shape;622;p35"/>
          <p:cNvSpPr txBox="1"/>
          <p:nvPr>
            <p:ph idx="1" type="body"/>
          </p:nvPr>
        </p:nvSpPr>
        <p:spPr>
          <a:xfrm>
            <a:off x="311700" y="1266325"/>
            <a:ext cx="85206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At some point we will want to clean up certain branches by </a:t>
            </a:r>
            <a:r>
              <a:rPr b="1" lang="en"/>
              <a:t>merging</a:t>
            </a:r>
            <a:r>
              <a:rPr lang="en"/>
              <a:t> them with the master branch or with each other.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on Different Versions</a:t>
            </a:r>
            <a:endParaRPr/>
          </a:p>
        </p:txBody>
      </p:sp>
      <p:sp>
        <p:nvSpPr>
          <p:cNvPr id="628" name="Google Shape;628;p36"/>
          <p:cNvSpPr txBox="1"/>
          <p:nvPr>
            <p:ph idx="1" type="body"/>
          </p:nvPr>
        </p:nvSpPr>
        <p:spPr>
          <a:xfrm>
            <a:off x="311700" y="1266325"/>
            <a:ext cx="85206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At some point we may want to clean up certain branches by </a:t>
            </a:r>
            <a:r>
              <a:rPr b="1" lang="en"/>
              <a:t>merging</a:t>
            </a:r>
            <a:r>
              <a:rPr lang="en"/>
              <a:t> them with the master branch or with each other.</a:t>
            </a:r>
            <a:endParaRPr/>
          </a:p>
        </p:txBody>
      </p:sp>
      <p:cxnSp>
        <p:nvCxnSpPr>
          <p:cNvPr id="629" name="Google Shape;629;p36"/>
          <p:cNvCxnSpPr/>
          <p:nvPr/>
        </p:nvCxnSpPr>
        <p:spPr>
          <a:xfrm>
            <a:off x="13576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0" name="Google Shape;630;p36"/>
          <p:cNvSpPr/>
          <p:nvPr/>
        </p:nvSpPr>
        <p:spPr>
          <a:xfrm>
            <a:off x="22462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6"/>
          <p:cNvSpPr/>
          <p:nvPr/>
        </p:nvSpPr>
        <p:spPr>
          <a:xfrm>
            <a:off x="13576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2" name="Google Shape;632;p36"/>
          <p:cNvCxnSpPr/>
          <p:nvPr/>
        </p:nvCxnSpPr>
        <p:spPr>
          <a:xfrm>
            <a:off x="232020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3" name="Google Shape;633;p36"/>
          <p:cNvSpPr/>
          <p:nvPr/>
        </p:nvSpPr>
        <p:spPr>
          <a:xfrm>
            <a:off x="320880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6"/>
          <p:cNvSpPr txBox="1"/>
          <p:nvPr/>
        </p:nvSpPr>
        <p:spPr>
          <a:xfrm>
            <a:off x="0" y="3708900"/>
            <a:ext cx="128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 laptop)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35" name="Google Shape;635;p36"/>
          <p:cNvCxnSpPr/>
          <p:nvPr/>
        </p:nvCxnSpPr>
        <p:spPr>
          <a:xfrm>
            <a:off x="32827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Google Shape;636;p36"/>
          <p:cNvSpPr/>
          <p:nvPr/>
        </p:nvSpPr>
        <p:spPr>
          <a:xfrm>
            <a:off x="41713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6"/>
          <p:cNvSpPr txBox="1"/>
          <p:nvPr/>
        </p:nvSpPr>
        <p:spPr>
          <a:xfrm>
            <a:off x="4306950" y="3708900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38" name="Google Shape;638;p36"/>
          <p:cNvCxnSpPr>
            <a:stCxn id="630" idx="7"/>
          </p:cNvCxnSpPr>
          <p:nvPr/>
        </p:nvCxnSpPr>
        <p:spPr>
          <a:xfrm flipH="1" rot="10800000">
            <a:off x="2309498" y="3235228"/>
            <a:ext cx="862500" cy="6591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9" name="Google Shape;639;p36"/>
          <p:cNvSpPr/>
          <p:nvPr/>
        </p:nvSpPr>
        <p:spPr>
          <a:xfrm>
            <a:off x="3171900" y="3191875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0" name="Google Shape;640;p36"/>
          <p:cNvCxnSpPr/>
          <p:nvPr/>
        </p:nvCxnSpPr>
        <p:spPr>
          <a:xfrm>
            <a:off x="3245850" y="32350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1" name="Google Shape;641;p36"/>
          <p:cNvSpPr/>
          <p:nvPr/>
        </p:nvSpPr>
        <p:spPr>
          <a:xfrm>
            <a:off x="4134450" y="3191875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2" name="Google Shape;642;p36"/>
          <p:cNvCxnSpPr/>
          <p:nvPr/>
        </p:nvCxnSpPr>
        <p:spPr>
          <a:xfrm>
            <a:off x="4190025" y="3235063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3" name="Google Shape;643;p36"/>
          <p:cNvSpPr/>
          <p:nvPr/>
        </p:nvSpPr>
        <p:spPr>
          <a:xfrm>
            <a:off x="5041575" y="3191863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6"/>
          <p:cNvSpPr txBox="1"/>
          <p:nvPr/>
        </p:nvSpPr>
        <p:spPr>
          <a:xfrm>
            <a:off x="5134200" y="3053413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login-page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45" name="Google Shape;645;p36"/>
          <p:cNvCxnSpPr>
            <a:endCxn id="646" idx="2"/>
          </p:cNvCxnSpPr>
          <p:nvPr/>
        </p:nvCxnSpPr>
        <p:spPr>
          <a:xfrm flipH="1" rot="10800000">
            <a:off x="5097138" y="2841150"/>
            <a:ext cx="870300" cy="3552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36"/>
          <p:cNvSpPr/>
          <p:nvPr/>
        </p:nvSpPr>
        <p:spPr>
          <a:xfrm>
            <a:off x="5967438" y="2797950"/>
            <a:ext cx="741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7" name="Google Shape;647;p36"/>
          <p:cNvCxnSpPr/>
          <p:nvPr/>
        </p:nvCxnSpPr>
        <p:spPr>
          <a:xfrm>
            <a:off x="6004413" y="2844200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8" name="Google Shape;648;p36"/>
          <p:cNvSpPr/>
          <p:nvPr/>
        </p:nvSpPr>
        <p:spPr>
          <a:xfrm>
            <a:off x="6902275" y="2797950"/>
            <a:ext cx="741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9" name="Google Shape;649;p36"/>
          <p:cNvCxnSpPr/>
          <p:nvPr/>
        </p:nvCxnSpPr>
        <p:spPr>
          <a:xfrm>
            <a:off x="6929913" y="2838713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0" name="Google Shape;650;p36"/>
          <p:cNvSpPr/>
          <p:nvPr/>
        </p:nvSpPr>
        <p:spPr>
          <a:xfrm>
            <a:off x="7837113" y="2797938"/>
            <a:ext cx="741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6"/>
          <p:cNvSpPr txBox="1"/>
          <p:nvPr/>
        </p:nvSpPr>
        <p:spPr>
          <a:xfrm>
            <a:off x="7929825" y="2597300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sign-up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on Different Versions</a:t>
            </a:r>
            <a:endParaRPr/>
          </a:p>
        </p:txBody>
      </p:sp>
      <p:sp>
        <p:nvSpPr>
          <p:cNvPr id="657" name="Google Shape;657;p37"/>
          <p:cNvSpPr txBox="1"/>
          <p:nvPr>
            <p:ph idx="1" type="body"/>
          </p:nvPr>
        </p:nvSpPr>
        <p:spPr>
          <a:xfrm>
            <a:off x="311700" y="1266325"/>
            <a:ext cx="85206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Merging is trivial if the </a:t>
            </a:r>
            <a:r>
              <a:rPr b="1" lang="en"/>
              <a:t>base</a:t>
            </a:r>
            <a:r>
              <a:rPr lang="en"/>
              <a:t> of one branch is the </a:t>
            </a:r>
            <a:r>
              <a:rPr b="1" lang="en"/>
              <a:t>head</a:t>
            </a:r>
            <a:r>
              <a:rPr lang="en"/>
              <a:t> of the other - the changes are “simply” appended.</a:t>
            </a:r>
            <a:endParaRPr/>
          </a:p>
        </p:txBody>
      </p:sp>
      <p:cxnSp>
        <p:nvCxnSpPr>
          <p:cNvPr id="658" name="Google Shape;658;p37"/>
          <p:cNvCxnSpPr/>
          <p:nvPr/>
        </p:nvCxnSpPr>
        <p:spPr>
          <a:xfrm>
            <a:off x="13576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" name="Google Shape;659;p37"/>
          <p:cNvSpPr/>
          <p:nvPr/>
        </p:nvSpPr>
        <p:spPr>
          <a:xfrm>
            <a:off x="22462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7"/>
          <p:cNvSpPr/>
          <p:nvPr/>
        </p:nvSpPr>
        <p:spPr>
          <a:xfrm>
            <a:off x="13576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1" name="Google Shape;661;p37"/>
          <p:cNvCxnSpPr/>
          <p:nvPr/>
        </p:nvCxnSpPr>
        <p:spPr>
          <a:xfrm>
            <a:off x="232020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2" name="Google Shape;662;p37"/>
          <p:cNvSpPr/>
          <p:nvPr/>
        </p:nvSpPr>
        <p:spPr>
          <a:xfrm>
            <a:off x="320880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7"/>
          <p:cNvSpPr txBox="1"/>
          <p:nvPr/>
        </p:nvSpPr>
        <p:spPr>
          <a:xfrm>
            <a:off x="0" y="3708900"/>
            <a:ext cx="128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 laptop)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64" name="Google Shape;664;p37"/>
          <p:cNvCxnSpPr/>
          <p:nvPr/>
        </p:nvCxnSpPr>
        <p:spPr>
          <a:xfrm>
            <a:off x="32827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p37"/>
          <p:cNvSpPr/>
          <p:nvPr/>
        </p:nvSpPr>
        <p:spPr>
          <a:xfrm>
            <a:off x="41713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7"/>
          <p:cNvSpPr txBox="1"/>
          <p:nvPr/>
        </p:nvSpPr>
        <p:spPr>
          <a:xfrm>
            <a:off x="4306950" y="3708900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67" name="Google Shape;667;p37"/>
          <p:cNvCxnSpPr>
            <a:stCxn id="659" idx="7"/>
          </p:cNvCxnSpPr>
          <p:nvPr/>
        </p:nvCxnSpPr>
        <p:spPr>
          <a:xfrm flipH="1" rot="10800000">
            <a:off x="2309498" y="3235228"/>
            <a:ext cx="862500" cy="6591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8" name="Google Shape;668;p37"/>
          <p:cNvSpPr/>
          <p:nvPr/>
        </p:nvSpPr>
        <p:spPr>
          <a:xfrm>
            <a:off x="3171900" y="3191875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9" name="Google Shape;669;p37"/>
          <p:cNvCxnSpPr/>
          <p:nvPr/>
        </p:nvCxnSpPr>
        <p:spPr>
          <a:xfrm>
            <a:off x="3245850" y="32350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0" name="Google Shape;670;p37"/>
          <p:cNvSpPr/>
          <p:nvPr/>
        </p:nvSpPr>
        <p:spPr>
          <a:xfrm>
            <a:off x="4134450" y="3191875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1" name="Google Shape;671;p37"/>
          <p:cNvCxnSpPr/>
          <p:nvPr/>
        </p:nvCxnSpPr>
        <p:spPr>
          <a:xfrm>
            <a:off x="4190025" y="3235063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2" name="Google Shape;672;p37"/>
          <p:cNvSpPr/>
          <p:nvPr/>
        </p:nvSpPr>
        <p:spPr>
          <a:xfrm>
            <a:off x="5041575" y="3191863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3" name="Google Shape;673;p37"/>
          <p:cNvCxnSpPr>
            <a:stCxn id="672" idx="6"/>
            <a:endCxn id="674" idx="2"/>
          </p:cNvCxnSpPr>
          <p:nvPr/>
        </p:nvCxnSpPr>
        <p:spPr>
          <a:xfrm>
            <a:off x="5115675" y="3235063"/>
            <a:ext cx="8622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4" name="Google Shape;674;p37"/>
          <p:cNvSpPr/>
          <p:nvPr/>
        </p:nvSpPr>
        <p:spPr>
          <a:xfrm>
            <a:off x="5977913" y="3191875"/>
            <a:ext cx="741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5" name="Google Shape;675;p37"/>
          <p:cNvCxnSpPr/>
          <p:nvPr/>
        </p:nvCxnSpPr>
        <p:spPr>
          <a:xfrm>
            <a:off x="6014888" y="323812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6" name="Google Shape;676;p37"/>
          <p:cNvSpPr/>
          <p:nvPr/>
        </p:nvSpPr>
        <p:spPr>
          <a:xfrm>
            <a:off x="6912750" y="3191875"/>
            <a:ext cx="741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7" name="Google Shape;677;p37"/>
          <p:cNvCxnSpPr/>
          <p:nvPr/>
        </p:nvCxnSpPr>
        <p:spPr>
          <a:xfrm>
            <a:off x="6940388" y="3232638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8" name="Google Shape;678;p37"/>
          <p:cNvSpPr/>
          <p:nvPr/>
        </p:nvSpPr>
        <p:spPr>
          <a:xfrm>
            <a:off x="7847588" y="3191863"/>
            <a:ext cx="741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7"/>
          <p:cNvSpPr txBox="1"/>
          <p:nvPr/>
        </p:nvSpPr>
        <p:spPr>
          <a:xfrm>
            <a:off x="7940300" y="2991225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login-page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on Different Versions</a:t>
            </a:r>
            <a:endParaRPr/>
          </a:p>
        </p:txBody>
      </p:sp>
      <p:sp>
        <p:nvSpPr>
          <p:cNvPr id="685" name="Google Shape;685;p38"/>
          <p:cNvSpPr txBox="1"/>
          <p:nvPr>
            <p:ph idx="1" type="body"/>
          </p:nvPr>
        </p:nvSpPr>
        <p:spPr>
          <a:xfrm>
            <a:off x="311700" y="1266325"/>
            <a:ext cx="85206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When this is not the case, commits can conflict with each other</a:t>
            </a:r>
            <a:endParaRPr/>
          </a:p>
        </p:txBody>
      </p:sp>
      <p:cxnSp>
        <p:nvCxnSpPr>
          <p:cNvPr id="686" name="Google Shape;686;p38"/>
          <p:cNvCxnSpPr/>
          <p:nvPr/>
        </p:nvCxnSpPr>
        <p:spPr>
          <a:xfrm>
            <a:off x="13576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7" name="Google Shape;687;p38"/>
          <p:cNvSpPr/>
          <p:nvPr/>
        </p:nvSpPr>
        <p:spPr>
          <a:xfrm>
            <a:off x="22462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8"/>
          <p:cNvSpPr/>
          <p:nvPr/>
        </p:nvSpPr>
        <p:spPr>
          <a:xfrm>
            <a:off x="13576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9" name="Google Shape;689;p38"/>
          <p:cNvCxnSpPr/>
          <p:nvPr/>
        </p:nvCxnSpPr>
        <p:spPr>
          <a:xfrm>
            <a:off x="232020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" name="Google Shape;690;p38"/>
          <p:cNvSpPr/>
          <p:nvPr/>
        </p:nvSpPr>
        <p:spPr>
          <a:xfrm>
            <a:off x="320880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8"/>
          <p:cNvSpPr txBox="1"/>
          <p:nvPr/>
        </p:nvSpPr>
        <p:spPr>
          <a:xfrm>
            <a:off x="0" y="3708900"/>
            <a:ext cx="128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 laptop)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92" name="Google Shape;692;p38"/>
          <p:cNvCxnSpPr/>
          <p:nvPr/>
        </p:nvCxnSpPr>
        <p:spPr>
          <a:xfrm>
            <a:off x="32827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" name="Google Shape;693;p38"/>
          <p:cNvSpPr/>
          <p:nvPr/>
        </p:nvSpPr>
        <p:spPr>
          <a:xfrm>
            <a:off x="41713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8"/>
          <p:cNvSpPr txBox="1"/>
          <p:nvPr/>
        </p:nvSpPr>
        <p:spPr>
          <a:xfrm>
            <a:off x="4306950" y="3708900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95" name="Google Shape;695;p38"/>
          <p:cNvCxnSpPr>
            <a:stCxn id="687" idx="7"/>
          </p:cNvCxnSpPr>
          <p:nvPr/>
        </p:nvCxnSpPr>
        <p:spPr>
          <a:xfrm flipH="1" rot="10800000">
            <a:off x="2309498" y="3235228"/>
            <a:ext cx="862500" cy="6591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6" name="Google Shape;696;p38"/>
          <p:cNvSpPr/>
          <p:nvPr/>
        </p:nvSpPr>
        <p:spPr>
          <a:xfrm>
            <a:off x="3171900" y="3191875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7" name="Google Shape;697;p38"/>
          <p:cNvCxnSpPr/>
          <p:nvPr/>
        </p:nvCxnSpPr>
        <p:spPr>
          <a:xfrm>
            <a:off x="3245850" y="32350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" name="Google Shape;698;p38"/>
          <p:cNvSpPr/>
          <p:nvPr/>
        </p:nvSpPr>
        <p:spPr>
          <a:xfrm>
            <a:off x="4134450" y="3191875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9" name="Google Shape;699;p38"/>
          <p:cNvCxnSpPr/>
          <p:nvPr/>
        </p:nvCxnSpPr>
        <p:spPr>
          <a:xfrm>
            <a:off x="4190025" y="3235063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0" name="Google Shape;700;p38"/>
          <p:cNvSpPr/>
          <p:nvPr/>
        </p:nvSpPr>
        <p:spPr>
          <a:xfrm>
            <a:off x="5041575" y="3191863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1" name="Google Shape;701;p38"/>
          <p:cNvCxnSpPr>
            <a:stCxn id="700" idx="6"/>
            <a:endCxn id="702" idx="2"/>
          </p:cNvCxnSpPr>
          <p:nvPr/>
        </p:nvCxnSpPr>
        <p:spPr>
          <a:xfrm>
            <a:off x="5115675" y="3235063"/>
            <a:ext cx="8622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" name="Google Shape;702;p38"/>
          <p:cNvSpPr/>
          <p:nvPr/>
        </p:nvSpPr>
        <p:spPr>
          <a:xfrm>
            <a:off x="5977913" y="3191875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3" name="Google Shape;703;p38"/>
          <p:cNvCxnSpPr/>
          <p:nvPr/>
        </p:nvCxnSpPr>
        <p:spPr>
          <a:xfrm>
            <a:off x="6014888" y="323812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4" name="Google Shape;704;p38"/>
          <p:cNvSpPr/>
          <p:nvPr/>
        </p:nvSpPr>
        <p:spPr>
          <a:xfrm>
            <a:off x="6912750" y="3191875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5" name="Google Shape;705;p38"/>
          <p:cNvCxnSpPr/>
          <p:nvPr/>
        </p:nvCxnSpPr>
        <p:spPr>
          <a:xfrm>
            <a:off x="6940388" y="3232638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6" name="Google Shape;706;p38"/>
          <p:cNvSpPr/>
          <p:nvPr/>
        </p:nvSpPr>
        <p:spPr>
          <a:xfrm>
            <a:off x="7847588" y="3191863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8"/>
          <p:cNvSpPr txBox="1"/>
          <p:nvPr/>
        </p:nvSpPr>
        <p:spPr>
          <a:xfrm>
            <a:off x="7940300" y="2991225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login-page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on Different Versions</a:t>
            </a:r>
            <a:endParaRPr/>
          </a:p>
        </p:txBody>
      </p:sp>
      <p:sp>
        <p:nvSpPr>
          <p:cNvPr id="713" name="Google Shape;713;p39"/>
          <p:cNvSpPr txBox="1"/>
          <p:nvPr>
            <p:ph idx="1" type="body"/>
          </p:nvPr>
        </p:nvSpPr>
        <p:spPr>
          <a:xfrm>
            <a:off x="311700" y="1266325"/>
            <a:ext cx="85206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When this is not the case, commits can conflict with each other</a:t>
            </a:r>
            <a:endParaRPr/>
          </a:p>
        </p:txBody>
      </p:sp>
      <p:cxnSp>
        <p:nvCxnSpPr>
          <p:cNvPr id="714" name="Google Shape;714;p39"/>
          <p:cNvCxnSpPr/>
          <p:nvPr/>
        </p:nvCxnSpPr>
        <p:spPr>
          <a:xfrm>
            <a:off x="13576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5" name="Google Shape;715;p39"/>
          <p:cNvSpPr/>
          <p:nvPr/>
        </p:nvSpPr>
        <p:spPr>
          <a:xfrm>
            <a:off x="22462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9"/>
          <p:cNvSpPr/>
          <p:nvPr/>
        </p:nvSpPr>
        <p:spPr>
          <a:xfrm>
            <a:off x="13576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7" name="Google Shape;717;p39"/>
          <p:cNvCxnSpPr/>
          <p:nvPr/>
        </p:nvCxnSpPr>
        <p:spPr>
          <a:xfrm>
            <a:off x="232020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8" name="Google Shape;718;p39"/>
          <p:cNvSpPr/>
          <p:nvPr/>
        </p:nvSpPr>
        <p:spPr>
          <a:xfrm>
            <a:off x="320880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9"/>
          <p:cNvSpPr txBox="1"/>
          <p:nvPr/>
        </p:nvSpPr>
        <p:spPr>
          <a:xfrm>
            <a:off x="0" y="3708900"/>
            <a:ext cx="128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 laptop)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20" name="Google Shape;720;p39"/>
          <p:cNvCxnSpPr/>
          <p:nvPr/>
        </p:nvCxnSpPr>
        <p:spPr>
          <a:xfrm>
            <a:off x="32827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1" name="Google Shape;721;p39"/>
          <p:cNvSpPr/>
          <p:nvPr/>
        </p:nvSpPr>
        <p:spPr>
          <a:xfrm>
            <a:off x="41713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9"/>
          <p:cNvSpPr txBox="1"/>
          <p:nvPr/>
        </p:nvSpPr>
        <p:spPr>
          <a:xfrm>
            <a:off x="4306950" y="3708900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23" name="Google Shape;723;p39"/>
          <p:cNvCxnSpPr>
            <a:stCxn id="715" idx="7"/>
          </p:cNvCxnSpPr>
          <p:nvPr/>
        </p:nvCxnSpPr>
        <p:spPr>
          <a:xfrm flipH="1" rot="10800000">
            <a:off x="2309498" y="3235228"/>
            <a:ext cx="862500" cy="6591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4" name="Google Shape;724;p39"/>
          <p:cNvSpPr/>
          <p:nvPr/>
        </p:nvSpPr>
        <p:spPr>
          <a:xfrm>
            <a:off x="3171900" y="3191875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5" name="Google Shape;725;p39"/>
          <p:cNvCxnSpPr/>
          <p:nvPr/>
        </p:nvCxnSpPr>
        <p:spPr>
          <a:xfrm>
            <a:off x="3245850" y="32350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6" name="Google Shape;726;p39"/>
          <p:cNvSpPr/>
          <p:nvPr/>
        </p:nvSpPr>
        <p:spPr>
          <a:xfrm>
            <a:off x="4134450" y="3191875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7" name="Google Shape;727;p39"/>
          <p:cNvCxnSpPr/>
          <p:nvPr/>
        </p:nvCxnSpPr>
        <p:spPr>
          <a:xfrm>
            <a:off x="4190025" y="3235063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8" name="Google Shape;728;p39"/>
          <p:cNvSpPr/>
          <p:nvPr/>
        </p:nvSpPr>
        <p:spPr>
          <a:xfrm>
            <a:off x="5041575" y="3191863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9"/>
          <p:cNvSpPr/>
          <p:nvPr/>
        </p:nvSpPr>
        <p:spPr>
          <a:xfrm>
            <a:off x="2968350" y="3308475"/>
            <a:ext cx="481200" cy="586200"/>
          </a:xfrm>
          <a:prstGeom prst="mathMultiply">
            <a:avLst>
              <a:gd fmla="val 23520" name="adj1"/>
            </a:avLst>
          </a:prstGeom>
          <a:solidFill>
            <a:srgbClr val="A61C00"/>
          </a:solidFill>
          <a:ln cap="flat" cmpd="sng" w="952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9"/>
          <p:cNvSpPr/>
          <p:nvPr/>
        </p:nvSpPr>
        <p:spPr>
          <a:xfrm>
            <a:off x="3930900" y="3286875"/>
            <a:ext cx="481200" cy="586200"/>
          </a:xfrm>
          <a:prstGeom prst="mathMultiply">
            <a:avLst>
              <a:gd fmla="val 23520" name="adj1"/>
            </a:avLst>
          </a:prstGeom>
          <a:solidFill>
            <a:srgbClr val="A61C00"/>
          </a:solidFill>
          <a:ln cap="flat" cmpd="sng" w="952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1" name="Google Shape;731;p39"/>
          <p:cNvCxnSpPr>
            <a:stCxn id="724" idx="4"/>
            <a:endCxn id="718" idx="3"/>
          </p:cNvCxnSpPr>
          <p:nvPr/>
        </p:nvCxnSpPr>
        <p:spPr>
          <a:xfrm>
            <a:off x="3208950" y="3278275"/>
            <a:ext cx="10800" cy="677100"/>
          </a:xfrm>
          <a:prstGeom prst="straightConnector1">
            <a:avLst/>
          </a:prstGeom>
          <a:noFill/>
          <a:ln cap="flat" cmpd="sng" w="19050">
            <a:solidFill>
              <a:srgbClr val="85200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39"/>
          <p:cNvCxnSpPr/>
          <p:nvPr/>
        </p:nvCxnSpPr>
        <p:spPr>
          <a:xfrm>
            <a:off x="4156825" y="3226225"/>
            <a:ext cx="10800" cy="677100"/>
          </a:xfrm>
          <a:prstGeom prst="straightConnector1">
            <a:avLst/>
          </a:prstGeom>
          <a:noFill/>
          <a:ln cap="flat" cmpd="sng" w="19050">
            <a:solidFill>
              <a:srgbClr val="85200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39"/>
          <p:cNvCxnSpPr>
            <a:endCxn id="734" idx="2"/>
          </p:cNvCxnSpPr>
          <p:nvPr/>
        </p:nvCxnSpPr>
        <p:spPr>
          <a:xfrm>
            <a:off x="5115713" y="3235075"/>
            <a:ext cx="8622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4" name="Google Shape;734;p39"/>
          <p:cNvSpPr/>
          <p:nvPr/>
        </p:nvSpPr>
        <p:spPr>
          <a:xfrm>
            <a:off x="5977913" y="3191875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5" name="Google Shape;735;p39"/>
          <p:cNvCxnSpPr/>
          <p:nvPr/>
        </p:nvCxnSpPr>
        <p:spPr>
          <a:xfrm>
            <a:off x="6014888" y="323812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6" name="Google Shape;736;p39"/>
          <p:cNvSpPr/>
          <p:nvPr/>
        </p:nvSpPr>
        <p:spPr>
          <a:xfrm>
            <a:off x="6912750" y="3191875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7" name="Google Shape;737;p39"/>
          <p:cNvCxnSpPr/>
          <p:nvPr/>
        </p:nvCxnSpPr>
        <p:spPr>
          <a:xfrm>
            <a:off x="6940388" y="3232638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8" name="Google Shape;738;p39"/>
          <p:cNvSpPr/>
          <p:nvPr/>
        </p:nvSpPr>
        <p:spPr>
          <a:xfrm>
            <a:off x="7847588" y="3191863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39"/>
          <p:cNvSpPr txBox="1"/>
          <p:nvPr/>
        </p:nvSpPr>
        <p:spPr>
          <a:xfrm>
            <a:off x="7940300" y="2991225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login-page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on Different Versions</a:t>
            </a:r>
            <a:endParaRPr/>
          </a:p>
        </p:txBody>
      </p:sp>
      <p:sp>
        <p:nvSpPr>
          <p:cNvPr id="745" name="Google Shape;745;p40"/>
          <p:cNvSpPr txBox="1"/>
          <p:nvPr>
            <p:ph idx="1" type="body"/>
          </p:nvPr>
        </p:nvSpPr>
        <p:spPr>
          <a:xfrm>
            <a:off x="311700" y="1266325"/>
            <a:ext cx="8520600" cy="8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need to change the </a:t>
            </a:r>
            <a:r>
              <a:rPr b="1" lang="en"/>
              <a:t>base</a:t>
            </a:r>
            <a:r>
              <a:rPr lang="en"/>
              <a:t> of the login-page branch (</a:t>
            </a:r>
            <a:r>
              <a:rPr b="1" lang="en"/>
              <a:t>rebase</a:t>
            </a:r>
            <a:r>
              <a:rPr lang="en"/>
              <a:t>) to be at the </a:t>
            </a:r>
            <a:r>
              <a:rPr b="1" lang="en"/>
              <a:t>head</a:t>
            </a:r>
            <a:r>
              <a:rPr lang="en"/>
              <a:t> of the master branch</a:t>
            </a:r>
            <a:endParaRPr/>
          </a:p>
        </p:txBody>
      </p:sp>
      <p:cxnSp>
        <p:nvCxnSpPr>
          <p:cNvPr id="746" name="Google Shape;746;p40"/>
          <p:cNvCxnSpPr/>
          <p:nvPr/>
        </p:nvCxnSpPr>
        <p:spPr>
          <a:xfrm>
            <a:off x="13576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7" name="Google Shape;747;p40"/>
          <p:cNvSpPr/>
          <p:nvPr/>
        </p:nvSpPr>
        <p:spPr>
          <a:xfrm>
            <a:off x="22462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0"/>
          <p:cNvSpPr/>
          <p:nvPr/>
        </p:nvSpPr>
        <p:spPr>
          <a:xfrm>
            <a:off x="13576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9" name="Google Shape;749;p40"/>
          <p:cNvCxnSpPr/>
          <p:nvPr/>
        </p:nvCxnSpPr>
        <p:spPr>
          <a:xfrm>
            <a:off x="232020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0" name="Google Shape;750;p40"/>
          <p:cNvSpPr/>
          <p:nvPr/>
        </p:nvSpPr>
        <p:spPr>
          <a:xfrm>
            <a:off x="320880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40"/>
          <p:cNvSpPr txBox="1"/>
          <p:nvPr/>
        </p:nvSpPr>
        <p:spPr>
          <a:xfrm>
            <a:off x="0" y="3708900"/>
            <a:ext cx="128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 laptop)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52" name="Google Shape;752;p40"/>
          <p:cNvCxnSpPr/>
          <p:nvPr/>
        </p:nvCxnSpPr>
        <p:spPr>
          <a:xfrm>
            <a:off x="32827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3" name="Google Shape;753;p40"/>
          <p:cNvSpPr/>
          <p:nvPr/>
        </p:nvSpPr>
        <p:spPr>
          <a:xfrm>
            <a:off x="41713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0"/>
          <p:cNvSpPr txBox="1"/>
          <p:nvPr/>
        </p:nvSpPr>
        <p:spPr>
          <a:xfrm>
            <a:off x="4306950" y="3708900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55" name="Google Shape;755;p40"/>
          <p:cNvCxnSpPr>
            <a:stCxn id="747" idx="7"/>
          </p:cNvCxnSpPr>
          <p:nvPr/>
        </p:nvCxnSpPr>
        <p:spPr>
          <a:xfrm flipH="1" rot="10800000">
            <a:off x="2309498" y="3235228"/>
            <a:ext cx="862500" cy="6591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6" name="Google Shape;756;p40"/>
          <p:cNvSpPr/>
          <p:nvPr/>
        </p:nvSpPr>
        <p:spPr>
          <a:xfrm>
            <a:off x="3171900" y="3191875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7" name="Google Shape;757;p40"/>
          <p:cNvCxnSpPr/>
          <p:nvPr/>
        </p:nvCxnSpPr>
        <p:spPr>
          <a:xfrm>
            <a:off x="3245850" y="32350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8" name="Google Shape;758;p40"/>
          <p:cNvSpPr/>
          <p:nvPr/>
        </p:nvSpPr>
        <p:spPr>
          <a:xfrm>
            <a:off x="4134450" y="3191875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9" name="Google Shape;759;p40"/>
          <p:cNvCxnSpPr/>
          <p:nvPr/>
        </p:nvCxnSpPr>
        <p:spPr>
          <a:xfrm>
            <a:off x="4190025" y="3235063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40"/>
          <p:cNvSpPr/>
          <p:nvPr/>
        </p:nvSpPr>
        <p:spPr>
          <a:xfrm>
            <a:off x="5041575" y="3191863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40"/>
          <p:cNvSpPr/>
          <p:nvPr/>
        </p:nvSpPr>
        <p:spPr>
          <a:xfrm>
            <a:off x="2042625" y="3675275"/>
            <a:ext cx="555300" cy="4992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0"/>
          <p:cNvSpPr/>
          <p:nvPr/>
        </p:nvSpPr>
        <p:spPr>
          <a:xfrm>
            <a:off x="3930750" y="3675275"/>
            <a:ext cx="555300" cy="4992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3" name="Google Shape;763;p40"/>
          <p:cNvCxnSpPr>
            <a:endCxn id="764" idx="2"/>
          </p:cNvCxnSpPr>
          <p:nvPr/>
        </p:nvCxnSpPr>
        <p:spPr>
          <a:xfrm>
            <a:off x="5115713" y="3235075"/>
            <a:ext cx="8622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4" name="Google Shape;764;p40"/>
          <p:cNvSpPr/>
          <p:nvPr/>
        </p:nvSpPr>
        <p:spPr>
          <a:xfrm>
            <a:off x="5977913" y="3191875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5" name="Google Shape;765;p40"/>
          <p:cNvCxnSpPr/>
          <p:nvPr/>
        </p:nvCxnSpPr>
        <p:spPr>
          <a:xfrm>
            <a:off x="6014888" y="323812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6" name="Google Shape;766;p40"/>
          <p:cNvSpPr/>
          <p:nvPr/>
        </p:nvSpPr>
        <p:spPr>
          <a:xfrm>
            <a:off x="6912750" y="3191875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7" name="Google Shape;767;p40"/>
          <p:cNvCxnSpPr/>
          <p:nvPr/>
        </p:nvCxnSpPr>
        <p:spPr>
          <a:xfrm>
            <a:off x="6940388" y="3232638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8" name="Google Shape;768;p40"/>
          <p:cNvSpPr/>
          <p:nvPr/>
        </p:nvSpPr>
        <p:spPr>
          <a:xfrm>
            <a:off x="7847588" y="3191863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40"/>
          <p:cNvSpPr txBox="1"/>
          <p:nvPr/>
        </p:nvSpPr>
        <p:spPr>
          <a:xfrm>
            <a:off x="7940300" y="2991225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login-page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on Different Versions</a:t>
            </a:r>
            <a:endParaRPr/>
          </a:p>
        </p:txBody>
      </p:sp>
      <p:sp>
        <p:nvSpPr>
          <p:cNvPr id="775" name="Google Shape;775;p41"/>
          <p:cNvSpPr txBox="1"/>
          <p:nvPr>
            <p:ph idx="1" type="body"/>
          </p:nvPr>
        </p:nvSpPr>
        <p:spPr>
          <a:xfrm>
            <a:off x="311700" y="1266325"/>
            <a:ext cx="85206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need to change the base of the login-page branch (</a:t>
            </a:r>
            <a:r>
              <a:rPr b="1" lang="en"/>
              <a:t>rebase</a:t>
            </a:r>
            <a:r>
              <a:rPr lang="en"/>
              <a:t>) to be at the head of the master branch</a:t>
            </a:r>
            <a:endParaRPr/>
          </a:p>
        </p:txBody>
      </p:sp>
      <p:cxnSp>
        <p:nvCxnSpPr>
          <p:cNvPr id="776" name="Google Shape;776;p41"/>
          <p:cNvCxnSpPr/>
          <p:nvPr/>
        </p:nvCxnSpPr>
        <p:spPr>
          <a:xfrm>
            <a:off x="13576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7" name="Google Shape;777;p41"/>
          <p:cNvSpPr/>
          <p:nvPr/>
        </p:nvSpPr>
        <p:spPr>
          <a:xfrm>
            <a:off x="22462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1"/>
          <p:cNvSpPr/>
          <p:nvPr/>
        </p:nvSpPr>
        <p:spPr>
          <a:xfrm>
            <a:off x="13576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9" name="Google Shape;779;p41"/>
          <p:cNvCxnSpPr/>
          <p:nvPr/>
        </p:nvCxnSpPr>
        <p:spPr>
          <a:xfrm>
            <a:off x="232020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0" name="Google Shape;780;p41"/>
          <p:cNvSpPr/>
          <p:nvPr/>
        </p:nvSpPr>
        <p:spPr>
          <a:xfrm>
            <a:off x="320880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1"/>
          <p:cNvSpPr txBox="1"/>
          <p:nvPr/>
        </p:nvSpPr>
        <p:spPr>
          <a:xfrm>
            <a:off x="0" y="3708900"/>
            <a:ext cx="128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 laptop)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82" name="Google Shape;782;p41"/>
          <p:cNvCxnSpPr/>
          <p:nvPr/>
        </p:nvCxnSpPr>
        <p:spPr>
          <a:xfrm>
            <a:off x="32827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3" name="Google Shape;783;p41"/>
          <p:cNvSpPr/>
          <p:nvPr/>
        </p:nvSpPr>
        <p:spPr>
          <a:xfrm>
            <a:off x="41713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41"/>
          <p:cNvSpPr txBox="1"/>
          <p:nvPr/>
        </p:nvSpPr>
        <p:spPr>
          <a:xfrm>
            <a:off x="4306950" y="3708900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5" name="Google Shape;785;p41"/>
          <p:cNvSpPr/>
          <p:nvPr/>
        </p:nvSpPr>
        <p:spPr>
          <a:xfrm>
            <a:off x="4572000" y="3274175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6" name="Google Shape;786;p41"/>
          <p:cNvCxnSpPr/>
          <p:nvPr/>
        </p:nvCxnSpPr>
        <p:spPr>
          <a:xfrm>
            <a:off x="4645950" y="3317375"/>
            <a:ext cx="475500" cy="30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7" name="Google Shape;787;p41"/>
          <p:cNvSpPr/>
          <p:nvPr/>
        </p:nvSpPr>
        <p:spPr>
          <a:xfrm>
            <a:off x="5047350" y="3277225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41"/>
          <p:cNvSpPr txBox="1"/>
          <p:nvPr/>
        </p:nvSpPr>
        <p:spPr>
          <a:xfrm>
            <a:off x="7392700" y="3111250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login-page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89" name="Google Shape;789;p41"/>
          <p:cNvCxnSpPr>
            <a:stCxn id="785" idx="2"/>
            <a:endCxn id="783" idx="1"/>
          </p:cNvCxnSpPr>
          <p:nvPr/>
        </p:nvCxnSpPr>
        <p:spPr>
          <a:xfrm flipH="1">
            <a:off x="4182300" y="3317375"/>
            <a:ext cx="389700" cy="5769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41"/>
          <p:cNvCxnSpPr/>
          <p:nvPr/>
        </p:nvCxnSpPr>
        <p:spPr>
          <a:xfrm>
            <a:off x="5103925" y="3311900"/>
            <a:ext cx="475500" cy="30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1" name="Google Shape;791;p41"/>
          <p:cNvSpPr/>
          <p:nvPr/>
        </p:nvSpPr>
        <p:spPr>
          <a:xfrm>
            <a:off x="5505325" y="3271750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2" name="Google Shape;792;p41"/>
          <p:cNvCxnSpPr/>
          <p:nvPr/>
        </p:nvCxnSpPr>
        <p:spPr>
          <a:xfrm>
            <a:off x="5580863" y="3317375"/>
            <a:ext cx="475500" cy="30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3" name="Google Shape;793;p41"/>
          <p:cNvSpPr/>
          <p:nvPr/>
        </p:nvSpPr>
        <p:spPr>
          <a:xfrm>
            <a:off x="5982263" y="3277225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4" name="Google Shape;794;p41"/>
          <p:cNvCxnSpPr/>
          <p:nvPr/>
        </p:nvCxnSpPr>
        <p:spPr>
          <a:xfrm>
            <a:off x="5982275" y="3313088"/>
            <a:ext cx="475500" cy="30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41"/>
          <p:cNvSpPr/>
          <p:nvPr/>
        </p:nvSpPr>
        <p:spPr>
          <a:xfrm>
            <a:off x="6383675" y="3272938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6" name="Google Shape;796;p41"/>
          <p:cNvCxnSpPr/>
          <p:nvPr/>
        </p:nvCxnSpPr>
        <p:spPr>
          <a:xfrm>
            <a:off x="6440250" y="3307613"/>
            <a:ext cx="475500" cy="30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7" name="Google Shape;797;p41"/>
          <p:cNvSpPr/>
          <p:nvPr/>
        </p:nvSpPr>
        <p:spPr>
          <a:xfrm>
            <a:off x="6841650" y="3267463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8" name="Google Shape;798;p41"/>
          <p:cNvCxnSpPr/>
          <p:nvPr/>
        </p:nvCxnSpPr>
        <p:spPr>
          <a:xfrm>
            <a:off x="6917188" y="3313088"/>
            <a:ext cx="475500" cy="30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9" name="Google Shape;799;p41"/>
          <p:cNvSpPr/>
          <p:nvPr/>
        </p:nvSpPr>
        <p:spPr>
          <a:xfrm>
            <a:off x="7318588" y="3272938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codebase (repository) I own, I want to write code where: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Progress loss is minimized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Iterating on different versions of the code is easy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Collaboration is productive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on Different Versions</a:t>
            </a:r>
            <a:endParaRPr/>
          </a:p>
        </p:txBody>
      </p:sp>
      <p:sp>
        <p:nvSpPr>
          <p:cNvPr id="805" name="Google Shape;805;p42"/>
          <p:cNvSpPr txBox="1"/>
          <p:nvPr>
            <p:ph idx="1" type="body"/>
          </p:nvPr>
        </p:nvSpPr>
        <p:spPr>
          <a:xfrm>
            <a:off x="311700" y="1266325"/>
            <a:ext cx="85206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is not a simple operation! It will often require manual intervention to resolve the conflicts.</a:t>
            </a:r>
            <a:endParaRPr/>
          </a:p>
        </p:txBody>
      </p:sp>
      <p:cxnSp>
        <p:nvCxnSpPr>
          <p:cNvPr id="806" name="Google Shape;806;p42"/>
          <p:cNvCxnSpPr/>
          <p:nvPr/>
        </p:nvCxnSpPr>
        <p:spPr>
          <a:xfrm>
            <a:off x="13576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7" name="Google Shape;807;p42"/>
          <p:cNvSpPr/>
          <p:nvPr/>
        </p:nvSpPr>
        <p:spPr>
          <a:xfrm>
            <a:off x="22462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42"/>
          <p:cNvSpPr/>
          <p:nvPr/>
        </p:nvSpPr>
        <p:spPr>
          <a:xfrm>
            <a:off x="13576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9" name="Google Shape;809;p42"/>
          <p:cNvCxnSpPr/>
          <p:nvPr/>
        </p:nvCxnSpPr>
        <p:spPr>
          <a:xfrm>
            <a:off x="232020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0" name="Google Shape;810;p42"/>
          <p:cNvSpPr/>
          <p:nvPr/>
        </p:nvSpPr>
        <p:spPr>
          <a:xfrm>
            <a:off x="320880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42"/>
          <p:cNvSpPr txBox="1"/>
          <p:nvPr/>
        </p:nvSpPr>
        <p:spPr>
          <a:xfrm>
            <a:off x="0" y="3708900"/>
            <a:ext cx="128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 laptop)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12" name="Google Shape;812;p42"/>
          <p:cNvCxnSpPr/>
          <p:nvPr/>
        </p:nvCxnSpPr>
        <p:spPr>
          <a:xfrm>
            <a:off x="32827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3" name="Google Shape;813;p42"/>
          <p:cNvSpPr/>
          <p:nvPr/>
        </p:nvSpPr>
        <p:spPr>
          <a:xfrm>
            <a:off x="41713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42"/>
          <p:cNvSpPr txBox="1"/>
          <p:nvPr/>
        </p:nvSpPr>
        <p:spPr>
          <a:xfrm>
            <a:off x="4306950" y="3708900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5" name="Google Shape;815;p42"/>
          <p:cNvSpPr/>
          <p:nvPr/>
        </p:nvSpPr>
        <p:spPr>
          <a:xfrm>
            <a:off x="4572000" y="3274175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6" name="Google Shape;816;p42"/>
          <p:cNvCxnSpPr/>
          <p:nvPr/>
        </p:nvCxnSpPr>
        <p:spPr>
          <a:xfrm>
            <a:off x="4645950" y="3317375"/>
            <a:ext cx="475500" cy="30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7" name="Google Shape;817;p42"/>
          <p:cNvSpPr/>
          <p:nvPr/>
        </p:nvSpPr>
        <p:spPr>
          <a:xfrm>
            <a:off x="5047350" y="3277225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42"/>
          <p:cNvSpPr txBox="1"/>
          <p:nvPr/>
        </p:nvSpPr>
        <p:spPr>
          <a:xfrm>
            <a:off x="7392700" y="3111250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login-page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19" name="Google Shape;819;p42"/>
          <p:cNvCxnSpPr>
            <a:stCxn id="815" idx="2"/>
            <a:endCxn id="813" idx="1"/>
          </p:cNvCxnSpPr>
          <p:nvPr/>
        </p:nvCxnSpPr>
        <p:spPr>
          <a:xfrm flipH="1">
            <a:off x="4182300" y="3317375"/>
            <a:ext cx="389700" cy="5769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0" name="Google Shape;820;p42"/>
          <p:cNvCxnSpPr/>
          <p:nvPr/>
        </p:nvCxnSpPr>
        <p:spPr>
          <a:xfrm>
            <a:off x="5103925" y="3311900"/>
            <a:ext cx="475500" cy="30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1" name="Google Shape;821;p42"/>
          <p:cNvSpPr/>
          <p:nvPr/>
        </p:nvSpPr>
        <p:spPr>
          <a:xfrm>
            <a:off x="5505325" y="3271750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2" name="Google Shape;822;p42"/>
          <p:cNvCxnSpPr/>
          <p:nvPr/>
        </p:nvCxnSpPr>
        <p:spPr>
          <a:xfrm>
            <a:off x="5580863" y="3317375"/>
            <a:ext cx="475500" cy="30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3" name="Google Shape;823;p42"/>
          <p:cNvSpPr/>
          <p:nvPr/>
        </p:nvSpPr>
        <p:spPr>
          <a:xfrm>
            <a:off x="5982263" y="3277225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4" name="Google Shape;824;p42"/>
          <p:cNvCxnSpPr/>
          <p:nvPr/>
        </p:nvCxnSpPr>
        <p:spPr>
          <a:xfrm>
            <a:off x="5982275" y="3313088"/>
            <a:ext cx="475500" cy="30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5" name="Google Shape;825;p42"/>
          <p:cNvSpPr/>
          <p:nvPr/>
        </p:nvSpPr>
        <p:spPr>
          <a:xfrm>
            <a:off x="6383675" y="3272938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6" name="Google Shape;826;p42"/>
          <p:cNvCxnSpPr/>
          <p:nvPr/>
        </p:nvCxnSpPr>
        <p:spPr>
          <a:xfrm>
            <a:off x="6440250" y="3307613"/>
            <a:ext cx="475500" cy="30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7" name="Google Shape;827;p42"/>
          <p:cNvSpPr/>
          <p:nvPr/>
        </p:nvSpPr>
        <p:spPr>
          <a:xfrm>
            <a:off x="6841650" y="3267463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8" name="Google Shape;828;p42"/>
          <p:cNvCxnSpPr/>
          <p:nvPr/>
        </p:nvCxnSpPr>
        <p:spPr>
          <a:xfrm>
            <a:off x="6917188" y="3313088"/>
            <a:ext cx="475500" cy="30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9" name="Google Shape;829;p42"/>
          <p:cNvSpPr/>
          <p:nvPr/>
        </p:nvSpPr>
        <p:spPr>
          <a:xfrm>
            <a:off x="7318588" y="3272938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on Different Versions</a:t>
            </a:r>
            <a:endParaRPr/>
          </a:p>
        </p:txBody>
      </p:sp>
      <p:sp>
        <p:nvSpPr>
          <p:cNvPr id="835" name="Google Shape;835;p43"/>
          <p:cNvSpPr txBox="1"/>
          <p:nvPr>
            <p:ph idx="1" type="body"/>
          </p:nvPr>
        </p:nvSpPr>
        <p:spPr>
          <a:xfrm>
            <a:off x="311700" y="1266325"/>
            <a:ext cx="85206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is not a simple operation! It will often require manual intervention to resolve the conflicts.</a:t>
            </a:r>
            <a:endParaRPr/>
          </a:p>
        </p:txBody>
      </p:sp>
      <p:cxnSp>
        <p:nvCxnSpPr>
          <p:cNvPr id="836" name="Google Shape;836;p43"/>
          <p:cNvCxnSpPr/>
          <p:nvPr/>
        </p:nvCxnSpPr>
        <p:spPr>
          <a:xfrm>
            <a:off x="13576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7" name="Google Shape;837;p43"/>
          <p:cNvSpPr/>
          <p:nvPr/>
        </p:nvSpPr>
        <p:spPr>
          <a:xfrm>
            <a:off x="22462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43"/>
          <p:cNvSpPr/>
          <p:nvPr/>
        </p:nvSpPr>
        <p:spPr>
          <a:xfrm>
            <a:off x="13576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9" name="Google Shape;839;p43"/>
          <p:cNvCxnSpPr/>
          <p:nvPr/>
        </p:nvCxnSpPr>
        <p:spPr>
          <a:xfrm>
            <a:off x="232020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0" name="Google Shape;840;p43"/>
          <p:cNvSpPr/>
          <p:nvPr/>
        </p:nvSpPr>
        <p:spPr>
          <a:xfrm>
            <a:off x="320880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43"/>
          <p:cNvSpPr txBox="1"/>
          <p:nvPr/>
        </p:nvSpPr>
        <p:spPr>
          <a:xfrm>
            <a:off x="0" y="3708900"/>
            <a:ext cx="128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 laptop)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42" name="Google Shape;842;p43"/>
          <p:cNvCxnSpPr/>
          <p:nvPr/>
        </p:nvCxnSpPr>
        <p:spPr>
          <a:xfrm>
            <a:off x="32827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3" name="Google Shape;843;p43"/>
          <p:cNvSpPr/>
          <p:nvPr/>
        </p:nvSpPr>
        <p:spPr>
          <a:xfrm>
            <a:off x="41713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43"/>
          <p:cNvSpPr txBox="1"/>
          <p:nvPr/>
        </p:nvSpPr>
        <p:spPr>
          <a:xfrm>
            <a:off x="7394150" y="3708900"/>
            <a:ext cx="1283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5" name="Google Shape;845;p43"/>
          <p:cNvSpPr/>
          <p:nvPr/>
        </p:nvSpPr>
        <p:spPr>
          <a:xfrm>
            <a:off x="4572000" y="3883500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6" name="Google Shape;846;p43"/>
          <p:cNvCxnSpPr/>
          <p:nvPr/>
        </p:nvCxnSpPr>
        <p:spPr>
          <a:xfrm>
            <a:off x="4645950" y="3926700"/>
            <a:ext cx="475500" cy="30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7" name="Google Shape;847;p43"/>
          <p:cNvSpPr/>
          <p:nvPr/>
        </p:nvSpPr>
        <p:spPr>
          <a:xfrm>
            <a:off x="5047350" y="3886550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8" name="Google Shape;848;p43"/>
          <p:cNvCxnSpPr>
            <a:stCxn id="845" idx="2"/>
          </p:cNvCxnSpPr>
          <p:nvPr/>
        </p:nvCxnSpPr>
        <p:spPr>
          <a:xfrm rot="10800000">
            <a:off x="4257600" y="3924900"/>
            <a:ext cx="314400" cy="18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43"/>
          <p:cNvCxnSpPr/>
          <p:nvPr/>
        </p:nvCxnSpPr>
        <p:spPr>
          <a:xfrm>
            <a:off x="5103925" y="3921225"/>
            <a:ext cx="475500" cy="30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0" name="Google Shape;850;p43"/>
          <p:cNvSpPr/>
          <p:nvPr/>
        </p:nvSpPr>
        <p:spPr>
          <a:xfrm>
            <a:off x="5505325" y="3881075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1" name="Google Shape;851;p43"/>
          <p:cNvCxnSpPr/>
          <p:nvPr/>
        </p:nvCxnSpPr>
        <p:spPr>
          <a:xfrm>
            <a:off x="5580863" y="3926700"/>
            <a:ext cx="475500" cy="30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2" name="Google Shape;852;p43"/>
          <p:cNvSpPr/>
          <p:nvPr/>
        </p:nvSpPr>
        <p:spPr>
          <a:xfrm>
            <a:off x="5982263" y="3886550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3" name="Google Shape;853;p43"/>
          <p:cNvCxnSpPr/>
          <p:nvPr/>
        </p:nvCxnSpPr>
        <p:spPr>
          <a:xfrm>
            <a:off x="5982275" y="3922413"/>
            <a:ext cx="475500" cy="30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4" name="Google Shape;854;p43"/>
          <p:cNvSpPr/>
          <p:nvPr/>
        </p:nvSpPr>
        <p:spPr>
          <a:xfrm>
            <a:off x="6383675" y="3882263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5" name="Google Shape;855;p43"/>
          <p:cNvCxnSpPr/>
          <p:nvPr/>
        </p:nvCxnSpPr>
        <p:spPr>
          <a:xfrm>
            <a:off x="6440250" y="3916938"/>
            <a:ext cx="475500" cy="30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6" name="Google Shape;856;p43"/>
          <p:cNvSpPr/>
          <p:nvPr/>
        </p:nvSpPr>
        <p:spPr>
          <a:xfrm>
            <a:off x="6841650" y="3876788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7" name="Google Shape;857;p43"/>
          <p:cNvCxnSpPr/>
          <p:nvPr/>
        </p:nvCxnSpPr>
        <p:spPr>
          <a:xfrm>
            <a:off x="6917188" y="3922413"/>
            <a:ext cx="475500" cy="30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8" name="Google Shape;858;p43"/>
          <p:cNvSpPr/>
          <p:nvPr/>
        </p:nvSpPr>
        <p:spPr>
          <a:xfrm>
            <a:off x="7318588" y="3882263"/>
            <a:ext cx="741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4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869" name="Google Shape;869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to collaborate on a single repository by having each collaborator create new branches for development and having a process for merging their branch into master.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request to merge code is done by a </a:t>
            </a:r>
            <a:r>
              <a:rPr b="1" lang="en"/>
              <a:t>Pull Request</a:t>
            </a:r>
            <a:r>
              <a:rPr lang="en"/>
              <a:t> (PR).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875" name="Google Shape;875;p46"/>
          <p:cNvSpPr txBox="1"/>
          <p:nvPr>
            <p:ph idx="1" type="body"/>
          </p:nvPr>
        </p:nvSpPr>
        <p:spPr>
          <a:xfrm>
            <a:off x="311700" y="1266325"/>
            <a:ext cx="8520600" cy="27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Typically (in particular with open source repositories), repository owners prefer not having to manage collaborator permissions on the repository.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order to contribute code, collaborators must: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a copy of (</a:t>
            </a:r>
            <a:r>
              <a:rPr b="1" lang="en"/>
              <a:t>fork</a:t>
            </a:r>
            <a:r>
              <a:rPr lang="en"/>
              <a:t>) the main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all the changes they want to this copy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Request that part of their copy be merged into the main repository via a </a:t>
            </a:r>
            <a:r>
              <a:rPr b="1" lang="en"/>
              <a:t>Pull Request</a:t>
            </a:r>
            <a:r>
              <a:rPr lang="en"/>
              <a:t> (PR)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881" name="Google Shape;881;p47"/>
          <p:cNvSpPr/>
          <p:nvPr/>
        </p:nvSpPr>
        <p:spPr>
          <a:xfrm>
            <a:off x="3443125" y="1037350"/>
            <a:ext cx="1419300" cy="12999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repository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887" name="Google Shape;887;p48"/>
          <p:cNvSpPr/>
          <p:nvPr/>
        </p:nvSpPr>
        <p:spPr>
          <a:xfrm>
            <a:off x="3443125" y="1037350"/>
            <a:ext cx="1419300" cy="12999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repository</a:t>
            </a:r>
            <a:endParaRPr/>
          </a:p>
        </p:txBody>
      </p:sp>
      <p:sp>
        <p:nvSpPr>
          <p:cNvPr id="888" name="Google Shape;888;p48"/>
          <p:cNvSpPr/>
          <p:nvPr/>
        </p:nvSpPr>
        <p:spPr>
          <a:xfrm>
            <a:off x="5977150" y="2711575"/>
            <a:ext cx="1353000" cy="13986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repository</a:t>
            </a:r>
            <a:endParaRPr/>
          </a:p>
        </p:txBody>
      </p:sp>
      <p:sp>
        <p:nvSpPr>
          <p:cNvPr id="889" name="Google Shape;889;p48"/>
          <p:cNvSpPr/>
          <p:nvPr/>
        </p:nvSpPr>
        <p:spPr>
          <a:xfrm rot="2071821">
            <a:off x="4892871" y="2383913"/>
            <a:ext cx="1095013" cy="44827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895" name="Google Shape;895;p49"/>
          <p:cNvSpPr/>
          <p:nvPr/>
        </p:nvSpPr>
        <p:spPr>
          <a:xfrm>
            <a:off x="3443125" y="1037350"/>
            <a:ext cx="1419300" cy="12999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repository</a:t>
            </a:r>
            <a:endParaRPr/>
          </a:p>
        </p:txBody>
      </p:sp>
      <p:sp>
        <p:nvSpPr>
          <p:cNvPr id="896" name="Google Shape;896;p49"/>
          <p:cNvSpPr/>
          <p:nvPr/>
        </p:nvSpPr>
        <p:spPr>
          <a:xfrm>
            <a:off x="5977150" y="2711575"/>
            <a:ext cx="1353000" cy="13986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repository</a:t>
            </a:r>
            <a:endParaRPr/>
          </a:p>
        </p:txBody>
      </p:sp>
      <p:sp>
        <p:nvSpPr>
          <p:cNvPr id="897" name="Google Shape;897;p49"/>
          <p:cNvSpPr/>
          <p:nvPr/>
        </p:nvSpPr>
        <p:spPr>
          <a:xfrm rot="2071821">
            <a:off x="4892871" y="2383913"/>
            <a:ext cx="1095013" cy="44827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</a:t>
            </a:r>
            <a:endParaRPr/>
          </a:p>
        </p:txBody>
      </p:sp>
      <p:sp>
        <p:nvSpPr>
          <p:cNvPr id="898" name="Google Shape;898;p49"/>
          <p:cNvSpPr/>
          <p:nvPr/>
        </p:nvSpPr>
        <p:spPr>
          <a:xfrm rot="8345551">
            <a:off x="6790365" y="3752161"/>
            <a:ext cx="1382170" cy="1344945"/>
          </a:xfrm>
          <a:prstGeom prst="uturnArrow">
            <a:avLst>
              <a:gd fmla="val 19814" name="adj1"/>
              <a:gd fmla="val 21651" name="adj2"/>
              <a:gd fmla="val 37780" name="adj3"/>
              <a:gd fmla="val 43750" name="adj4"/>
              <a:gd fmla="val 99588" name="adj5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49"/>
          <p:cNvSpPr txBox="1"/>
          <p:nvPr/>
        </p:nvSpPr>
        <p:spPr>
          <a:xfrm rot="3072033">
            <a:off x="7346898" y="3807225"/>
            <a:ext cx="999687" cy="2469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update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905" name="Google Shape;905;p50"/>
          <p:cNvSpPr/>
          <p:nvPr/>
        </p:nvSpPr>
        <p:spPr>
          <a:xfrm>
            <a:off x="3443125" y="1037350"/>
            <a:ext cx="1419300" cy="12999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repository</a:t>
            </a:r>
            <a:endParaRPr/>
          </a:p>
        </p:txBody>
      </p:sp>
      <p:sp>
        <p:nvSpPr>
          <p:cNvPr id="906" name="Google Shape;906;p50"/>
          <p:cNvSpPr/>
          <p:nvPr/>
        </p:nvSpPr>
        <p:spPr>
          <a:xfrm>
            <a:off x="5977150" y="2711575"/>
            <a:ext cx="1353000" cy="13986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repository</a:t>
            </a:r>
            <a:endParaRPr/>
          </a:p>
        </p:txBody>
      </p:sp>
      <p:sp>
        <p:nvSpPr>
          <p:cNvPr id="907" name="Google Shape;907;p50"/>
          <p:cNvSpPr/>
          <p:nvPr/>
        </p:nvSpPr>
        <p:spPr>
          <a:xfrm rot="2070175">
            <a:off x="4701835" y="2197300"/>
            <a:ext cx="1419371" cy="44852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913" name="Google Shape;913;p51"/>
          <p:cNvSpPr txBox="1"/>
          <p:nvPr>
            <p:ph idx="1" type="body"/>
          </p:nvPr>
        </p:nvSpPr>
        <p:spPr>
          <a:xfrm>
            <a:off x="311700" y="1266325"/>
            <a:ext cx="8520600" cy="26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time it took you to implement your new feature, the main repository has changed since the time you </a:t>
            </a:r>
            <a:r>
              <a:rPr b="1" lang="en"/>
              <a:t>forked</a:t>
            </a:r>
            <a:r>
              <a:rPr lang="en"/>
              <a:t> the repository.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do you keep your copy up to date?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could delete your copy and re-copy the latest… But you would lose all the work you committed to your copy!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Luckily, we’re only interested in keeping the master branch in sync! Why?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Minimal Progress Loss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15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achieved by effectively “saving your work” and “backing up your work”.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By creating regular save points (called </a:t>
            </a:r>
            <a:r>
              <a:rPr b="1" lang="en"/>
              <a:t>commits</a:t>
            </a:r>
            <a:r>
              <a:rPr lang="en"/>
              <a:t>) and pushing them up to GitHub (from your laptop), if your laptop </a:t>
            </a:r>
            <a:r>
              <a:rPr lang="en"/>
              <a:t>is destroyed</a:t>
            </a:r>
            <a:r>
              <a:rPr lang="en"/>
              <a:t> you will only lose the commits you did not upload to GitHub.</a:t>
            </a:r>
            <a:endParaRPr/>
          </a:p>
        </p:txBody>
      </p:sp>
      <p:cxnSp>
        <p:nvCxnSpPr>
          <p:cNvPr id="86" name="Google Shape;86;p16"/>
          <p:cNvCxnSpPr/>
          <p:nvPr/>
        </p:nvCxnSpPr>
        <p:spPr>
          <a:xfrm>
            <a:off x="13576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6"/>
          <p:cNvSpPr/>
          <p:nvPr/>
        </p:nvSpPr>
        <p:spPr>
          <a:xfrm>
            <a:off x="22462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13576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2246250" y="3437400"/>
            <a:ext cx="555300" cy="271500"/>
          </a:xfrm>
          <a:prstGeom prst="bentArrow">
            <a:avLst>
              <a:gd fmla="val 25000" name="adj1"/>
              <a:gd fmla="val 25000" name="adj2"/>
              <a:gd fmla="val 50000" name="adj3"/>
              <a:gd fmla="val 87500" name="adj4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2727525" y="3122700"/>
            <a:ext cx="1159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(online)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1" name="Google Shape;91;p16"/>
          <p:cNvCxnSpPr/>
          <p:nvPr/>
        </p:nvCxnSpPr>
        <p:spPr>
          <a:xfrm>
            <a:off x="23203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6"/>
          <p:cNvSpPr/>
          <p:nvPr/>
        </p:nvSpPr>
        <p:spPr>
          <a:xfrm>
            <a:off x="32089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0" y="3708900"/>
            <a:ext cx="128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 laptop)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919" name="Google Shape;919;p52"/>
          <p:cNvSpPr/>
          <p:nvPr/>
        </p:nvSpPr>
        <p:spPr>
          <a:xfrm>
            <a:off x="3443125" y="1037350"/>
            <a:ext cx="1419300" cy="12999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repository</a:t>
            </a:r>
            <a:endParaRPr/>
          </a:p>
        </p:txBody>
      </p:sp>
      <p:sp>
        <p:nvSpPr>
          <p:cNvPr id="920" name="Google Shape;920;p52"/>
          <p:cNvSpPr/>
          <p:nvPr/>
        </p:nvSpPr>
        <p:spPr>
          <a:xfrm>
            <a:off x="5977150" y="2711575"/>
            <a:ext cx="1353000" cy="13986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repository</a:t>
            </a:r>
            <a:endParaRPr/>
          </a:p>
        </p:txBody>
      </p:sp>
      <p:cxnSp>
        <p:nvCxnSpPr>
          <p:cNvPr id="921" name="Google Shape;921;p52"/>
          <p:cNvCxnSpPr/>
          <p:nvPr/>
        </p:nvCxnSpPr>
        <p:spPr>
          <a:xfrm>
            <a:off x="295896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2" name="Google Shape;922;p52"/>
          <p:cNvSpPr/>
          <p:nvPr/>
        </p:nvSpPr>
        <p:spPr>
          <a:xfrm>
            <a:off x="333110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52"/>
          <p:cNvSpPr/>
          <p:nvPr/>
        </p:nvSpPr>
        <p:spPr>
          <a:xfrm>
            <a:off x="295896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4" name="Google Shape;924;p52"/>
          <p:cNvCxnSpPr/>
          <p:nvPr/>
        </p:nvCxnSpPr>
        <p:spPr>
          <a:xfrm>
            <a:off x="336207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5" name="Google Shape;925;p52"/>
          <p:cNvSpPr/>
          <p:nvPr/>
        </p:nvSpPr>
        <p:spPr>
          <a:xfrm>
            <a:off x="373422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6" name="Google Shape;926;p52"/>
          <p:cNvCxnSpPr/>
          <p:nvPr/>
        </p:nvCxnSpPr>
        <p:spPr>
          <a:xfrm>
            <a:off x="376519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7" name="Google Shape;927;p52"/>
          <p:cNvSpPr/>
          <p:nvPr/>
        </p:nvSpPr>
        <p:spPr>
          <a:xfrm>
            <a:off x="413733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8" name="Google Shape;928;p52"/>
          <p:cNvCxnSpPr/>
          <p:nvPr/>
        </p:nvCxnSpPr>
        <p:spPr>
          <a:xfrm>
            <a:off x="413731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9" name="Google Shape;929;p52"/>
          <p:cNvSpPr/>
          <p:nvPr/>
        </p:nvSpPr>
        <p:spPr>
          <a:xfrm>
            <a:off x="450945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52"/>
          <p:cNvSpPr/>
          <p:nvPr/>
        </p:nvSpPr>
        <p:spPr>
          <a:xfrm>
            <a:off x="413731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1" name="Google Shape;931;p52"/>
          <p:cNvCxnSpPr/>
          <p:nvPr/>
        </p:nvCxnSpPr>
        <p:spPr>
          <a:xfrm>
            <a:off x="454042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2" name="Google Shape;932;p52"/>
          <p:cNvSpPr/>
          <p:nvPr/>
        </p:nvSpPr>
        <p:spPr>
          <a:xfrm>
            <a:off x="4912573" y="24255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3" name="Google Shape;933;p52"/>
          <p:cNvCxnSpPr/>
          <p:nvPr/>
        </p:nvCxnSpPr>
        <p:spPr>
          <a:xfrm>
            <a:off x="492806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4" name="Google Shape;934;p52"/>
          <p:cNvSpPr/>
          <p:nvPr/>
        </p:nvSpPr>
        <p:spPr>
          <a:xfrm>
            <a:off x="5315688" y="24255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5" name="Google Shape;935;p52"/>
          <p:cNvCxnSpPr/>
          <p:nvPr/>
        </p:nvCxnSpPr>
        <p:spPr>
          <a:xfrm>
            <a:off x="545982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6" name="Google Shape;936;p52"/>
          <p:cNvSpPr/>
          <p:nvPr/>
        </p:nvSpPr>
        <p:spPr>
          <a:xfrm>
            <a:off x="583197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52"/>
          <p:cNvSpPr/>
          <p:nvPr/>
        </p:nvSpPr>
        <p:spPr>
          <a:xfrm>
            <a:off x="545982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8" name="Google Shape;938;p52"/>
          <p:cNvCxnSpPr/>
          <p:nvPr/>
        </p:nvCxnSpPr>
        <p:spPr>
          <a:xfrm>
            <a:off x="5862940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9" name="Google Shape;939;p52"/>
          <p:cNvSpPr/>
          <p:nvPr/>
        </p:nvSpPr>
        <p:spPr>
          <a:xfrm>
            <a:off x="623508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0" name="Google Shape;940;p52"/>
          <p:cNvCxnSpPr/>
          <p:nvPr/>
        </p:nvCxnSpPr>
        <p:spPr>
          <a:xfrm>
            <a:off x="626605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1" name="Google Shape;941;p52"/>
          <p:cNvSpPr/>
          <p:nvPr/>
        </p:nvSpPr>
        <p:spPr>
          <a:xfrm>
            <a:off x="663820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2" name="Google Shape;942;p52"/>
          <p:cNvCxnSpPr/>
          <p:nvPr/>
        </p:nvCxnSpPr>
        <p:spPr>
          <a:xfrm>
            <a:off x="663817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3" name="Google Shape;943;p52"/>
          <p:cNvSpPr/>
          <p:nvPr/>
        </p:nvSpPr>
        <p:spPr>
          <a:xfrm>
            <a:off x="701032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52"/>
          <p:cNvSpPr/>
          <p:nvPr/>
        </p:nvSpPr>
        <p:spPr>
          <a:xfrm>
            <a:off x="663817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52"/>
          <p:cNvSpPr txBox="1"/>
          <p:nvPr/>
        </p:nvSpPr>
        <p:spPr>
          <a:xfrm>
            <a:off x="2042625" y="22731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6" name="Google Shape;946;p52"/>
          <p:cNvSpPr txBox="1"/>
          <p:nvPr/>
        </p:nvSpPr>
        <p:spPr>
          <a:xfrm>
            <a:off x="4657475" y="40544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952" name="Google Shape;952;p53"/>
          <p:cNvSpPr/>
          <p:nvPr/>
        </p:nvSpPr>
        <p:spPr>
          <a:xfrm>
            <a:off x="3443125" y="1037350"/>
            <a:ext cx="1419300" cy="12999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repository</a:t>
            </a:r>
            <a:endParaRPr/>
          </a:p>
        </p:txBody>
      </p:sp>
      <p:sp>
        <p:nvSpPr>
          <p:cNvPr id="953" name="Google Shape;953;p53"/>
          <p:cNvSpPr/>
          <p:nvPr/>
        </p:nvSpPr>
        <p:spPr>
          <a:xfrm>
            <a:off x="5977150" y="2711575"/>
            <a:ext cx="1353000" cy="13986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repository</a:t>
            </a:r>
            <a:endParaRPr/>
          </a:p>
        </p:txBody>
      </p:sp>
      <p:cxnSp>
        <p:nvCxnSpPr>
          <p:cNvPr id="954" name="Google Shape;954;p53"/>
          <p:cNvCxnSpPr/>
          <p:nvPr/>
        </p:nvCxnSpPr>
        <p:spPr>
          <a:xfrm>
            <a:off x="295896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5" name="Google Shape;955;p53"/>
          <p:cNvSpPr/>
          <p:nvPr/>
        </p:nvSpPr>
        <p:spPr>
          <a:xfrm>
            <a:off x="333110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53"/>
          <p:cNvSpPr/>
          <p:nvPr/>
        </p:nvSpPr>
        <p:spPr>
          <a:xfrm>
            <a:off x="295896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7" name="Google Shape;957;p53"/>
          <p:cNvCxnSpPr/>
          <p:nvPr/>
        </p:nvCxnSpPr>
        <p:spPr>
          <a:xfrm>
            <a:off x="336207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8" name="Google Shape;958;p53"/>
          <p:cNvSpPr/>
          <p:nvPr/>
        </p:nvSpPr>
        <p:spPr>
          <a:xfrm>
            <a:off x="373422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9" name="Google Shape;959;p53"/>
          <p:cNvCxnSpPr/>
          <p:nvPr/>
        </p:nvCxnSpPr>
        <p:spPr>
          <a:xfrm>
            <a:off x="376519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0" name="Google Shape;960;p53"/>
          <p:cNvSpPr/>
          <p:nvPr/>
        </p:nvSpPr>
        <p:spPr>
          <a:xfrm>
            <a:off x="413733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1" name="Google Shape;961;p53"/>
          <p:cNvCxnSpPr/>
          <p:nvPr/>
        </p:nvCxnSpPr>
        <p:spPr>
          <a:xfrm>
            <a:off x="413731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2" name="Google Shape;962;p53"/>
          <p:cNvSpPr/>
          <p:nvPr/>
        </p:nvSpPr>
        <p:spPr>
          <a:xfrm>
            <a:off x="450945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53"/>
          <p:cNvSpPr/>
          <p:nvPr/>
        </p:nvSpPr>
        <p:spPr>
          <a:xfrm>
            <a:off x="413731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4" name="Google Shape;964;p53"/>
          <p:cNvCxnSpPr/>
          <p:nvPr/>
        </p:nvCxnSpPr>
        <p:spPr>
          <a:xfrm>
            <a:off x="454042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5" name="Google Shape;965;p53"/>
          <p:cNvSpPr/>
          <p:nvPr/>
        </p:nvSpPr>
        <p:spPr>
          <a:xfrm>
            <a:off x="4912573" y="24255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6" name="Google Shape;966;p53"/>
          <p:cNvCxnSpPr/>
          <p:nvPr/>
        </p:nvCxnSpPr>
        <p:spPr>
          <a:xfrm>
            <a:off x="492806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7" name="Google Shape;967;p53"/>
          <p:cNvSpPr/>
          <p:nvPr/>
        </p:nvSpPr>
        <p:spPr>
          <a:xfrm>
            <a:off x="5315688" y="24255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8" name="Google Shape;968;p53"/>
          <p:cNvCxnSpPr/>
          <p:nvPr/>
        </p:nvCxnSpPr>
        <p:spPr>
          <a:xfrm>
            <a:off x="545982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9" name="Google Shape;969;p53"/>
          <p:cNvSpPr/>
          <p:nvPr/>
        </p:nvSpPr>
        <p:spPr>
          <a:xfrm>
            <a:off x="583197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53"/>
          <p:cNvSpPr/>
          <p:nvPr/>
        </p:nvSpPr>
        <p:spPr>
          <a:xfrm>
            <a:off x="545982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1" name="Google Shape;971;p53"/>
          <p:cNvCxnSpPr/>
          <p:nvPr/>
        </p:nvCxnSpPr>
        <p:spPr>
          <a:xfrm>
            <a:off x="5862940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2" name="Google Shape;972;p53"/>
          <p:cNvSpPr/>
          <p:nvPr/>
        </p:nvSpPr>
        <p:spPr>
          <a:xfrm>
            <a:off x="623508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3" name="Google Shape;973;p53"/>
          <p:cNvCxnSpPr/>
          <p:nvPr/>
        </p:nvCxnSpPr>
        <p:spPr>
          <a:xfrm>
            <a:off x="626605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4" name="Google Shape;974;p53"/>
          <p:cNvSpPr/>
          <p:nvPr/>
        </p:nvSpPr>
        <p:spPr>
          <a:xfrm>
            <a:off x="663820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5" name="Google Shape;975;p53"/>
          <p:cNvCxnSpPr/>
          <p:nvPr/>
        </p:nvCxnSpPr>
        <p:spPr>
          <a:xfrm>
            <a:off x="663817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6" name="Google Shape;976;p53"/>
          <p:cNvSpPr/>
          <p:nvPr/>
        </p:nvSpPr>
        <p:spPr>
          <a:xfrm>
            <a:off x="701032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53"/>
          <p:cNvSpPr/>
          <p:nvPr/>
        </p:nvSpPr>
        <p:spPr>
          <a:xfrm>
            <a:off x="663817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53"/>
          <p:cNvSpPr/>
          <p:nvPr/>
        </p:nvSpPr>
        <p:spPr>
          <a:xfrm rot="2070165">
            <a:off x="5085620" y="2695745"/>
            <a:ext cx="921006" cy="38511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</a:t>
            </a:r>
            <a:endParaRPr/>
          </a:p>
        </p:txBody>
      </p:sp>
      <p:sp>
        <p:nvSpPr>
          <p:cNvPr id="979" name="Google Shape;979;p53"/>
          <p:cNvSpPr txBox="1"/>
          <p:nvPr/>
        </p:nvSpPr>
        <p:spPr>
          <a:xfrm>
            <a:off x="2042625" y="22731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0" name="Google Shape;980;p53"/>
          <p:cNvSpPr txBox="1"/>
          <p:nvPr/>
        </p:nvSpPr>
        <p:spPr>
          <a:xfrm>
            <a:off x="4657475" y="40544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986" name="Google Shape;986;p54"/>
          <p:cNvSpPr/>
          <p:nvPr/>
        </p:nvSpPr>
        <p:spPr>
          <a:xfrm>
            <a:off x="3443125" y="1037350"/>
            <a:ext cx="1419300" cy="12999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repository</a:t>
            </a:r>
            <a:endParaRPr/>
          </a:p>
        </p:txBody>
      </p:sp>
      <p:sp>
        <p:nvSpPr>
          <p:cNvPr id="987" name="Google Shape;987;p54"/>
          <p:cNvSpPr/>
          <p:nvPr/>
        </p:nvSpPr>
        <p:spPr>
          <a:xfrm>
            <a:off x="5977150" y="2711575"/>
            <a:ext cx="1353000" cy="13986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repository</a:t>
            </a:r>
            <a:endParaRPr/>
          </a:p>
        </p:txBody>
      </p:sp>
      <p:cxnSp>
        <p:nvCxnSpPr>
          <p:cNvPr id="988" name="Google Shape;988;p54"/>
          <p:cNvCxnSpPr/>
          <p:nvPr/>
        </p:nvCxnSpPr>
        <p:spPr>
          <a:xfrm>
            <a:off x="295896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9" name="Google Shape;989;p54"/>
          <p:cNvSpPr/>
          <p:nvPr/>
        </p:nvSpPr>
        <p:spPr>
          <a:xfrm>
            <a:off x="333110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54"/>
          <p:cNvSpPr/>
          <p:nvPr/>
        </p:nvSpPr>
        <p:spPr>
          <a:xfrm>
            <a:off x="295896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1" name="Google Shape;991;p54"/>
          <p:cNvCxnSpPr/>
          <p:nvPr/>
        </p:nvCxnSpPr>
        <p:spPr>
          <a:xfrm>
            <a:off x="336207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2" name="Google Shape;992;p54"/>
          <p:cNvSpPr/>
          <p:nvPr/>
        </p:nvSpPr>
        <p:spPr>
          <a:xfrm>
            <a:off x="373422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3" name="Google Shape;993;p54"/>
          <p:cNvCxnSpPr/>
          <p:nvPr/>
        </p:nvCxnSpPr>
        <p:spPr>
          <a:xfrm>
            <a:off x="376519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4" name="Google Shape;994;p54"/>
          <p:cNvSpPr/>
          <p:nvPr/>
        </p:nvSpPr>
        <p:spPr>
          <a:xfrm>
            <a:off x="413733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5" name="Google Shape;995;p54"/>
          <p:cNvCxnSpPr/>
          <p:nvPr/>
        </p:nvCxnSpPr>
        <p:spPr>
          <a:xfrm>
            <a:off x="413731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6" name="Google Shape;996;p54"/>
          <p:cNvSpPr/>
          <p:nvPr/>
        </p:nvSpPr>
        <p:spPr>
          <a:xfrm>
            <a:off x="450945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54"/>
          <p:cNvSpPr/>
          <p:nvPr/>
        </p:nvSpPr>
        <p:spPr>
          <a:xfrm>
            <a:off x="413731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8" name="Google Shape;998;p54"/>
          <p:cNvCxnSpPr/>
          <p:nvPr/>
        </p:nvCxnSpPr>
        <p:spPr>
          <a:xfrm>
            <a:off x="454042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9" name="Google Shape;999;p54"/>
          <p:cNvSpPr/>
          <p:nvPr/>
        </p:nvSpPr>
        <p:spPr>
          <a:xfrm>
            <a:off x="4912573" y="24255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0" name="Google Shape;1000;p54"/>
          <p:cNvCxnSpPr/>
          <p:nvPr/>
        </p:nvCxnSpPr>
        <p:spPr>
          <a:xfrm>
            <a:off x="492806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1" name="Google Shape;1001;p54"/>
          <p:cNvSpPr/>
          <p:nvPr/>
        </p:nvSpPr>
        <p:spPr>
          <a:xfrm>
            <a:off x="5315688" y="24255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2" name="Google Shape;1002;p54"/>
          <p:cNvCxnSpPr/>
          <p:nvPr/>
        </p:nvCxnSpPr>
        <p:spPr>
          <a:xfrm>
            <a:off x="5459838" y="42397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3" name="Google Shape;1003;p54"/>
          <p:cNvSpPr/>
          <p:nvPr/>
        </p:nvSpPr>
        <p:spPr>
          <a:xfrm>
            <a:off x="5831983" y="4196575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54"/>
          <p:cNvSpPr/>
          <p:nvPr/>
        </p:nvSpPr>
        <p:spPr>
          <a:xfrm>
            <a:off x="5459838" y="4196575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5" name="Google Shape;1005;p54"/>
          <p:cNvCxnSpPr/>
          <p:nvPr/>
        </p:nvCxnSpPr>
        <p:spPr>
          <a:xfrm>
            <a:off x="5862953" y="42397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6" name="Google Shape;1006;p54"/>
          <p:cNvSpPr/>
          <p:nvPr/>
        </p:nvSpPr>
        <p:spPr>
          <a:xfrm>
            <a:off x="6235098" y="4196575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7" name="Google Shape;1007;p54"/>
          <p:cNvCxnSpPr/>
          <p:nvPr/>
        </p:nvCxnSpPr>
        <p:spPr>
          <a:xfrm>
            <a:off x="6266068" y="42397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8" name="Google Shape;1008;p54"/>
          <p:cNvSpPr/>
          <p:nvPr/>
        </p:nvSpPr>
        <p:spPr>
          <a:xfrm>
            <a:off x="6638213" y="4196575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9" name="Google Shape;1009;p54"/>
          <p:cNvCxnSpPr/>
          <p:nvPr/>
        </p:nvCxnSpPr>
        <p:spPr>
          <a:xfrm>
            <a:off x="6638188" y="42397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0" name="Google Shape;1010;p54"/>
          <p:cNvSpPr/>
          <p:nvPr/>
        </p:nvSpPr>
        <p:spPr>
          <a:xfrm>
            <a:off x="7010333" y="4196575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54"/>
          <p:cNvSpPr/>
          <p:nvPr/>
        </p:nvSpPr>
        <p:spPr>
          <a:xfrm>
            <a:off x="6638188" y="4196575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2" name="Google Shape;1012;p54"/>
          <p:cNvCxnSpPr/>
          <p:nvPr/>
        </p:nvCxnSpPr>
        <p:spPr>
          <a:xfrm>
            <a:off x="7041303" y="42397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3" name="Google Shape;1013;p54"/>
          <p:cNvSpPr/>
          <p:nvPr/>
        </p:nvSpPr>
        <p:spPr>
          <a:xfrm>
            <a:off x="7413448" y="4196575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4" name="Google Shape;1014;p54"/>
          <p:cNvCxnSpPr/>
          <p:nvPr/>
        </p:nvCxnSpPr>
        <p:spPr>
          <a:xfrm>
            <a:off x="7428943" y="42397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5" name="Google Shape;1015;p54"/>
          <p:cNvSpPr/>
          <p:nvPr/>
        </p:nvSpPr>
        <p:spPr>
          <a:xfrm>
            <a:off x="7816563" y="4196575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54"/>
          <p:cNvSpPr/>
          <p:nvPr/>
        </p:nvSpPr>
        <p:spPr>
          <a:xfrm rot="2071821">
            <a:off x="4912146" y="2696413"/>
            <a:ext cx="1095013" cy="44827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  <p:sp>
        <p:nvSpPr>
          <p:cNvPr id="1017" name="Google Shape;1017;p54"/>
          <p:cNvSpPr txBox="1"/>
          <p:nvPr/>
        </p:nvSpPr>
        <p:spPr>
          <a:xfrm>
            <a:off x="2042625" y="22731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8" name="Google Shape;1018;p54"/>
          <p:cNvSpPr txBox="1"/>
          <p:nvPr/>
        </p:nvSpPr>
        <p:spPr>
          <a:xfrm>
            <a:off x="4657475" y="40544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1024" name="Google Shape;1024;p55"/>
          <p:cNvSpPr txBox="1"/>
          <p:nvPr>
            <p:ph idx="1" type="body"/>
          </p:nvPr>
        </p:nvSpPr>
        <p:spPr>
          <a:xfrm>
            <a:off x="311700" y="1266325"/>
            <a:ext cx="8520600" cy="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is trivial when the </a:t>
            </a:r>
            <a:r>
              <a:rPr b="1" lang="en"/>
              <a:t>base</a:t>
            </a:r>
            <a:r>
              <a:rPr lang="en"/>
              <a:t> of one branch matches the </a:t>
            </a:r>
            <a:r>
              <a:rPr b="1" lang="en"/>
              <a:t>head </a:t>
            </a:r>
            <a:r>
              <a:rPr lang="en"/>
              <a:t>of the other.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1030" name="Google Shape;1030;p56"/>
          <p:cNvSpPr/>
          <p:nvPr/>
        </p:nvSpPr>
        <p:spPr>
          <a:xfrm>
            <a:off x="3443125" y="1037350"/>
            <a:ext cx="1419300" cy="12999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repository</a:t>
            </a:r>
            <a:endParaRPr/>
          </a:p>
        </p:txBody>
      </p:sp>
      <p:sp>
        <p:nvSpPr>
          <p:cNvPr id="1031" name="Google Shape;1031;p56"/>
          <p:cNvSpPr/>
          <p:nvPr/>
        </p:nvSpPr>
        <p:spPr>
          <a:xfrm>
            <a:off x="5977150" y="2711575"/>
            <a:ext cx="1353000" cy="13986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repository</a:t>
            </a:r>
            <a:endParaRPr/>
          </a:p>
        </p:txBody>
      </p:sp>
      <p:cxnSp>
        <p:nvCxnSpPr>
          <p:cNvPr id="1032" name="Google Shape;1032;p56"/>
          <p:cNvCxnSpPr/>
          <p:nvPr/>
        </p:nvCxnSpPr>
        <p:spPr>
          <a:xfrm>
            <a:off x="295896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3" name="Google Shape;1033;p56"/>
          <p:cNvSpPr/>
          <p:nvPr/>
        </p:nvSpPr>
        <p:spPr>
          <a:xfrm>
            <a:off x="333110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56"/>
          <p:cNvSpPr/>
          <p:nvPr/>
        </p:nvSpPr>
        <p:spPr>
          <a:xfrm>
            <a:off x="295896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5" name="Google Shape;1035;p56"/>
          <p:cNvCxnSpPr/>
          <p:nvPr/>
        </p:nvCxnSpPr>
        <p:spPr>
          <a:xfrm>
            <a:off x="336207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6" name="Google Shape;1036;p56"/>
          <p:cNvSpPr/>
          <p:nvPr/>
        </p:nvSpPr>
        <p:spPr>
          <a:xfrm>
            <a:off x="373422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7" name="Google Shape;1037;p56"/>
          <p:cNvCxnSpPr/>
          <p:nvPr/>
        </p:nvCxnSpPr>
        <p:spPr>
          <a:xfrm>
            <a:off x="376519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8" name="Google Shape;1038;p56"/>
          <p:cNvSpPr/>
          <p:nvPr/>
        </p:nvSpPr>
        <p:spPr>
          <a:xfrm>
            <a:off x="413733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9" name="Google Shape;1039;p56"/>
          <p:cNvCxnSpPr/>
          <p:nvPr/>
        </p:nvCxnSpPr>
        <p:spPr>
          <a:xfrm>
            <a:off x="413731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0" name="Google Shape;1040;p56"/>
          <p:cNvSpPr/>
          <p:nvPr/>
        </p:nvSpPr>
        <p:spPr>
          <a:xfrm>
            <a:off x="450945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56"/>
          <p:cNvSpPr/>
          <p:nvPr/>
        </p:nvSpPr>
        <p:spPr>
          <a:xfrm>
            <a:off x="413731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2" name="Google Shape;1042;p56"/>
          <p:cNvCxnSpPr/>
          <p:nvPr/>
        </p:nvCxnSpPr>
        <p:spPr>
          <a:xfrm>
            <a:off x="454042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3" name="Google Shape;1043;p56"/>
          <p:cNvSpPr/>
          <p:nvPr/>
        </p:nvSpPr>
        <p:spPr>
          <a:xfrm>
            <a:off x="4912573" y="24255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4" name="Google Shape;1044;p56"/>
          <p:cNvCxnSpPr/>
          <p:nvPr/>
        </p:nvCxnSpPr>
        <p:spPr>
          <a:xfrm>
            <a:off x="492806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5" name="Google Shape;1045;p56"/>
          <p:cNvSpPr/>
          <p:nvPr/>
        </p:nvSpPr>
        <p:spPr>
          <a:xfrm>
            <a:off x="5315688" y="24255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6" name="Google Shape;1046;p56"/>
          <p:cNvCxnSpPr/>
          <p:nvPr/>
        </p:nvCxnSpPr>
        <p:spPr>
          <a:xfrm>
            <a:off x="545982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7" name="Google Shape;1047;p56"/>
          <p:cNvSpPr/>
          <p:nvPr/>
        </p:nvSpPr>
        <p:spPr>
          <a:xfrm>
            <a:off x="583197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56"/>
          <p:cNvSpPr/>
          <p:nvPr/>
        </p:nvSpPr>
        <p:spPr>
          <a:xfrm>
            <a:off x="545982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9" name="Google Shape;1049;p56"/>
          <p:cNvCxnSpPr/>
          <p:nvPr/>
        </p:nvCxnSpPr>
        <p:spPr>
          <a:xfrm>
            <a:off x="5862940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0" name="Google Shape;1050;p56"/>
          <p:cNvSpPr/>
          <p:nvPr/>
        </p:nvSpPr>
        <p:spPr>
          <a:xfrm>
            <a:off x="623508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1" name="Google Shape;1051;p56"/>
          <p:cNvCxnSpPr/>
          <p:nvPr/>
        </p:nvCxnSpPr>
        <p:spPr>
          <a:xfrm>
            <a:off x="626605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2" name="Google Shape;1052;p56"/>
          <p:cNvSpPr/>
          <p:nvPr/>
        </p:nvSpPr>
        <p:spPr>
          <a:xfrm>
            <a:off x="663820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3" name="Google Shape;1053;p56"/>
          <p:cNvCxnSpPr/>
          <p:nvPr/>
        </p:nvCxnSpPr>
        <p:spPr>
          <a:xfrm>
            <a:off x="663817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4" name="Google Shape;1054;p56"/>
          <p:cNvSpPr/>
          <p:nvPr/>
        </p:nvSpPr>
        <p:spPr>
          <a:xfrm>
            <a:off x="701032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56"/>
          <p:cNvSpPr/>
          <p:nvPr/>
        </p:nvSpPr>
        <p:spPr>
          <a:xfrm>
            <a:off x="663817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6" name="Google Shape;1056;p56"/>
          <p:cNvCxnSpPr/>
          <p:nvPr/>
        </p:nvCxnSpPr>
        <p:spPr>
          <a:xfrm>
            <a:off x="7010303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7" name="Google Shape;1057;p56"/>
          <p:cNvSpPr/>
          <p:nvPr/>
        </p:nvSpPr>
        <p:spPr>
          <a:xfrm>
            <a:off x="7382448" y="4206850"/>
            <a:ext cx="309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8" name="Google Shape;1058;p56"/>
          <p:cNvCxnSpPr/>
          <p:nvPr/>
        </p:nvCxnSpPr>
        <p:spPr>
          <a:xfrm>
            <a:off x="7397930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9" name="Google Shape;1059;p56"/>
          <p:cNvSpPr/>
          <p:nvPr/>
        </p:nvSpPr>
        <p:spPr>
          <a:xfrm>
            <a:off x="7785563" y="4206850"/>
            <a:ext cx="309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0" name="Google Shape;1060;p56"/>
          <p:cNvCxnSpPr/>
          <p:nvPr/>
        </p:nvCxnSpPr>
        <p:spPr>
          <a:xfrm>
            <a:off x="7832128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1" name="Google Shape;1061;p56"/>
          <p:cNvSpPr/>
          <p:nvPr/>
        </p:nvSpPr>
        <p:spPr>
          <a:xfrm>
            <a:off x="8204273" y="4206850"/>
            <a:ext cx="309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56"/>
          <p:cNvSpPr txBox="1"/>
          <p:nvPr/>
        </p:nvSpPr>
        <p:spPr>
          <a:xfrm>
            <a:off x="2042625" y="22731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3" name="Google Shape;1063;p56"/>
          <p:cNvSpPr txBox="1"/>
          <p:nvPr/>
        </p:nvSpPr>
        <p:spPr>
          <a:xfrm>
            <a:off x="4657475" y="40544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1069" name="Google Shape;1069;p57"/>
          <p:cNvSpPr/>
          <p:nvPr/>
        </p:nvSpPr>
        <p:spPr>
          <a:xfrm>
            <a:off x="3443125" y="1037350"/>
            <a:ext cx="1419300" cy="12999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repository</a:t>
            </a:r>
            <a:endParaRPr/>
          </a:p>
        </p:txBody>
      </p:sp>
      <p:sp>
        <p:nvSpPr>
          <p:cNvPr id="1070" name="Google Shape;1070;p57"/>
          <p:cNvSpPr/>
          <p:nvPr/>
        </p:nvSpPr>
        <p:spPr>
          <a:xfrm>
            <a:off x="5977150" y="2711575"/>
            <a:ext cx="1353000" cy="13986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repository</a:t>
            </a:r>
            <a:endParaRPr/>
          </a:p>
        </p:txBody>
      </p:sp>
      <p:cxnSp>
        <p:nvCxnSpPr>
          <p:cNvPr id="1071" name="Google Shape;1071;p57"/>
          <p:cNvCxnSpPr/>
          <p:nvPr/>
        </p:nvCxnSpPr>
        <p:spPr>
          <a:xfrm>
            <a:off x="295896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2" name="Google Shape;1072;p57"/>
          <p:cNvSpPr/>
          <p:nvPr/>
        </p:nvSpPr>
        <p:spPr>
          <a:xfrm>
            <a:off x="333110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57"/>
          <p:cNvSpPr/>
          <p:nvPr/>
        </p:nvSpPr>
        <p:spPr>
          <a:xfrm>
            <a:off x="295896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4" name="Google Shape;1074;p57"/>
          <p:cNvCxnSpPr/>
          <p:nvPr/>
        </p:nvCxnSpPr>
        <p:spPr>
          <a:xfrm>
            <a:off x="336207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5" name="Google Shape;1075;p57"/>
          <p:cNvSpPr/>
          <p:nvPr/>
        </p:nvSpPr>
        <p:spPr>
          <a:xfrm>
            <a:off x="373422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6" name="Google Shape;1076;p57"/>
          <p:cNvCxnSpPr/>
          <p:nvPr/>
        </p:nvCxnSpPr>
        <p:spPr>
          <a:xfrm>
            <a:off x="376519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7" name="Google Shape;1077;p57"/>
          <p:cNvSpPr/>
          <p:nvPr/>
        </p:nvSpPr>
        <p:spPr>
          <a:xfrm>
            <a:off x="413733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8" name="Google Shape;1078;p57"/>
          <p:cNvCxnSpPr/>
          <p:nvPr/>
        </p:nvCxnSpPr>
        <p:spPr>
          <a:xfrm>
            <a:off x="413731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9" name="Google Shape;1079;p57"/>
          <p:cNvSpPr/>
          <p:nvPr/>
        </p:nvSpPr>
        <p:spPr>
          <a:xfrm>
            <a:off x="450945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57"/>
          <p:cNvSpPr/>
          <p:nvPr/>
        </p:nvSpPr>
        <p:spPr>
          <a:xfrm>
            <a:off x="413731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1" name="Google Shape;1081;p57"/>
          <p:cNvCxnSpPr/>
          <p:nvPr/>
        </p:nvCxnSpPr>
        <p:spPr>
          <a:xfrm>
            <a:off x="454042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2" name="Google Shape;1082;p57"/>
          <p:cNvSpPr/>
          <p:nvPr/>
        </p:nvSpPr>
        <p:spPr>
          <a:xfrm>
            <a:off x="4912573" y="24255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3" name="Google Shape;1083;p57"/>
          <p:cNvCxnSpPr/>
          <p:nvPr/>
        </p:nvCxnSpPr>
        <p:spPr>
          <a:xfrm>
            <a:off x="492806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4" name="Google Shape;1084;p57"/>
          <p:cNvSpPr/>
          <p:nvPr/>
        </p:nvSpPr>
        <p:spPr>
          <a:xfrm>
            <a:off x="5315688" y="24255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5" name="Google Shape;1085;p57"/>
          <p:cNvCxnSpPr/>
          <p:nvPr/>
        </p:nvCxnSpPr>
        <p:spPr>
          <a:xfrm>
            <a:off x="545982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6" name="Google Shape;1086;p57"/>
          <p:cNvSpPr/>
          <p:nvPr/>
        </p:nvSpPr>
        <p:spPr>
          <a:xfrm>
            <a:off x="583197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57"/>
          <p:cNvSpPr/>
          <p:nvPr/>
        </p:nvSpPr>
        <p:spPr>
          <a:xfrm>
            <a:off x="545982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8" name="Google Shape;1088;p57"/>
          <p:cNvCxnSpPr/>
          <p:nvPr/>
        </p:nvCxnSpPr>
        <p:spPr>
          <a:xfrm>
            <a:off x="5862940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9" name="Google Shape;1089;p57"/>
          <p:cNvSpPr/>
          <p:nvPr/>
        </p:nvSpPr>
        <p:spPr>
          <a:xfrm>
            <a:off x="623508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0" name="Google Shape;1090;p57"/>
          <p:cNvCxnSpPr/>
          <p:nvPr/>
        </p:nvCxnSpPr>
        <p:spPr>
          <a:xfrm>
            <a:off x="626605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1" name="Google Shape;1091;p57"/>
          <p:cNvSpPr/>
          <p:nvPr/>
        </p:nvSpPr>
        <p:spPr>
          <a:xfrm>
            <a:off x="663820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2" name="Google Shape;1092;p57"/>
          <p:cNvCxnSpPr/>
          <p:nvPr/>
        </p:nvCxnSpPr>
        <p:spPr>
          <a:xfrm>
            <a:off x="663817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3" name="Google Shape;1093;p57"/>
          <p:cNvSpPr/>
          <p:nvPr/>
        </p:nvSpPr>
        <p:spPr>
          <a:xfrm>
            <a:off x="701032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57"/>
          <p:cNvSpPr/>
          <p:nvPr/>
        </p:nvSpPr>
        <p:spPr>
          <a:xfrm>
            <a:off x="663817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5" name="Google Shape;1095;p57"/>
          <p:cNvCxnSpPr/>
          <p:nvPr/>
        </p:nvCxnSpPr>
        <p:spPr>
          <a:xfrm>
            <a:off x="7010303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6" name="Google Shape;1096;p57"/>
          <p:cNvSpPr/>
          <p:nvPr/>
        </p:nvSpPr>
        <p:spPr>
          <a:xfrm>
            <a:off x="7382448" y="4206850"/>
            <a:ext cx="309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7" name="Google Shape;1097;p57"/>
          <p:cNvCxnSpPr/>
          <p:nvPr/>
        </p:nvCxnSpPr>
        <p:spPr>
          <a:xfrm>
            <a:off x="7397930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8" name="Google Shape;1098;p57"/>
          <p:cNvSpPr/>
          <p:nvPr/>
        </p:nvSpPr>
        <p:spPr>
          <a:xfrm>
            <a:off x="7785563" y="4206850"/>
            <a:ext cx="309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9" name="Google Shape;1099;p57"/>
          <p:cNvCxnSpPr/>
          <p:nvPr/>
        </p:nvCxnSpPr>
        <p:spPr>
          <a:xfrm>
            <a:off x="7832128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0" name="Google Shape;1100;p57"/>
          <p:cNvSpPr/>
          <p:nvPr/>
        </p:nvSpPr>
        <p:spPr>
          <a:xfrm>
            <a:off x="8204273" y="4206850"/>
            <a:ext cx="309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57"/>
          <p:cNvSpPr/>
          <p:nvPr/>
        </p:nvSpPr>
        <p:spPr>
          <a:xfrm rot="2070165">
            <a:off x="5085620" y="2695745"/>
            <a:ext cx="921006" cy="38511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</a:t>
            </a:r>
            <a:endParaRPr/>
          </a:p>
        </p:txBody>
      </p:sp>
      <p:sp>
        <p:nvSpPr>
          <p:cNvPr id="1102" name="Google Shape;1102;p57"/>
          <p:cNvSpPr txBox="1"/>
          <p:nvPr/>
        </p:nvSpPr>
        <p:spPr>
          <a:xfrm>
            <a:off x="2042625" y="22731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3" name="Google Shape;1103;p57"/>
          <p:cNvSpPr txBox="1"/>
          <p:nvPr/>
        </p:nvSpPr>
        <p:spPr>
          <a:xfrm>
            <a:off x="4657475" y="40544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1109" name="Google Shape;1109;p58"/>
          <p:cNvSpPr/>
          <p:nvPr/>
        </p:nvSpPr>
        <p:spPr>
          <a:xfrm>
            <a:off x="3443125" y="1037350"/>
            <a:ext cx="1419300" cy="12999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repository</a:t>
            </a:r>
            <a:endParaRPr/>
          </a:p>
        </p:txBody>
      </p:sp>
      <p:sp>
        <p:nvSpPr>
          <p:cNvPr id="1110" name="Google Shape;1110;p58"/>
          <p:cNvSpPr/>
          <p:nvPr/>
        </p:nvSpPr>
        <p:spPr>
          <a:xfrm>
            <a:off x="5977150" y="2711575"/>
            <a:ext cx="1353000" cy="13986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repository</a:t>
            </a:r>
            <a:endParaRPr/>
          </a:p>
        </p:txBody>
      </p:sp>
      <p:cxnSp>
        <p:nvCxnSpPr>
          <p:cNvPr id="1111" name="Google Shape;1111;p58"/>
          <p:cNvCxnSpPr/>
          <p:nvPr/>
        </p:nvCxnSpPr>
        <p:spPr>
          <a:xfrm>
            <a:off x="295896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2" name="Google Shape;1112;p58"/>
          <p:cNvSpPr/>
          <p:nvPr/>
        </p:nvSpPr>
        <p:spPr>
          <a:xfrm>
            <a:off x="333110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58"/>
          <p:cNvSpPr/>
          <p:nvPr/>
        </p:nvSpPr>
        <p:spPr>
          <a:xfrm>
            <a:off x="295896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4" name="Google Shape;1114;p58"/>
          <p:cNvCxnSpPr/>
          <p:nvPr/>
        </p:nvCxnSpPr>
        <p:spPr>
          <a:xfrm>
            <a:off x="336207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5" name="Google Shape;1115;p58"/>
          <p:cNvSpPr/>
          <p:nvPr/>
        </p:nvSpPr>
        <p:spPr>
          <a:xfrm>
            <a:off x="373422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6" name="Google Shape;1116;p58"/>
          <p:cNvCxnSpPr/>
          <p:nvPr/>
        </p:nvCxnSpPr>
        <p:spPr>
          <a:xfrm>
            <a:off x="376519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7" name="Google Shape;1117;p58"/>
          <p:cNvSpPr/>
          <p:nvPr/>
        </p:nvSpPr>
        <p:spPr>
          <a:xfrm>
            <a:off x="413733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8" name="Google Shape;1118;p58"/>
          <p:cNvCxnSpPr/>
          <p:nvPr/>
        </p:nvCxnSpPr>
        <p:spPr>
          <a:xfrm>
            <a:off x="413731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9" name="Google Shape;1119;p58"/>
          <p:cNvSpPr/>
          <p:nvPr/>
        </p:nvSpPr>
        <p:spPr>
          <a:xfrm>
            <a:off x="450945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58"/>
          <p:cNvSpPr/>
          <p:nvPr/>
        </p:nvSpPr>
        <p:spPr>
          <a:xfrm>
            <a:off x="413731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1" name="Google Shape;1121;p58"/>
          <p:cNvCxnSpPr/>
          <p:nvPr/>
        </p:nvCxnSpPr>
        <p:spPr>
          <a:xfrm>
            <a:off x="454042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2" name="Google Shape;1122;p58"/>
          <p:cNvSpPr/>
          <p:nvPr/>
        </p:nvSpPr>
        <p:spPr>
          <a:xfrm>
            <a:off x="4912573" y="24255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3" name="Google Shape;1123;p58"/>
          <p:cNvCxnSpPr/>
          <p:nvPr/>
        </p:nvCxnSpPr>
        <p:spPr>
          <a:xfrm>
            <a:off x="492806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4" name="Google Shape;1124;p58"/>
          <p:cNvSpPr/>
          <p:nvPr/>
        </p:nvSpPr>
        <p:spPr>
          <a:xfrm>
            <a:off x="5315688" y="24255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5" name="Google Shape;1125;p58"/>
          <p:cNvCxnSpPr/>
          <p:nvPr/>
        </p:nvCxnSpPr>
        <p:spPr>
          <a:xfrm>
            <a:off x="7847565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6" name="Google Shape;1126;p58"/>
          <p:cNvSpPr/>
          <p:nvPr/>
        </p:nvSpPr>
        <p:spPr>
          <a:xfrm>
            <a:off x="8188660" y="4206875"/>
            <a:ext cx="309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7" name="Google Shape;1127;p58"/>
          <p:cNvCxnSpPr/>
          <p:nvPr/>
        </p:nvCxnSpPr>
        <p:spPr>
          <a:xfrm>
            <a:off x="8204143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8" name="Google Shape;1128;p58"/>
          <p:cNvSpPr/>
          <p:nvPr/>
        </p:nvSpPr>
        <p:spPr>
          <a:xfrm>
            <a:off x="8591775" y="4206875"/>
            <a:ext cx="309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9" name="Google Shape;1129;p58"/>
          <p:cNvCxnSpPr/>
          <p:nvPr/>
        </p:nvCxnSpPr>
        <p:spPr>
          <a:xfrm>
            <a:off x="8638340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0" name="Google Shape;1130;p58"/>
          <p:cNvSpPr/>
          <p:nvPr/>
        </p:nvSpPr>
        <p:spPr>
          <a:xfrm>
            <a:off x="9010485" y="4206875"/>
            <a:ext cx="309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58"/>
          <p:cNvSpPr/>
          <p:nvPr/>
        </p:nvSpPr>
        <p:spPr>
          <a:xfrm rot="2071821">
            <a:off x="4912146" y="2696413"/>
            <a:ext cx="1095013" cy="44827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rebase</a:t>
            </a:r>
            <a:endParaRPr/>
          </a:p>
        </p:txBody>
      </p:sp>
      <p:cxnSp>
        <p:nvCxnSpPr>
          <p:cNvPr id="1132" name="Google Shape;1132;p58"/>
          <p:cNvCxnSpPr/>
          <p:nvPr/>
        </p:nvCxnSpPr>
        <p:spPr>
          <a:xfrm>
            <a:off x="5459938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3" name="Google Shape;1133;p58"/>
          <p:cNvSpPr/>
          <p:nvPr/>
        </p:nvSpPr>
        <p:spPr>
          <a:xfrm>
            <a:off x="5832083" y="4206875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58"/>
          <p:cNvSpPr/>
          <p:nvPr/>
        </p:nvSpPr>
        <p:spPr>
          <a:xfrm>
            <a:off x="5459938" y="4206875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5" name="Google Shape;1135;p58"/>
          <p:cNvCxnSpPr/>
          <p:nvPr/>
        </p:nvCxnSpPr>
        <p:spPr>
          <a:xfrm>
            <a:off x="5863053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6" name="Google Shape;1136;p58"/>
          <p:cNvSpPr/>
          <p:nvPr/>
        </p:nvSpPr>
        <p:spPr>
          <a:xfrm>
            <a:off x="6235198" y="4206875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7" name="Google Shape;1137;p58"/>
          <p:cNvCxnSpPr/>
          <p:nvPr/>
        </p:nvCxnSpPr>
        <p:spPr>
          <a:xfrm>
            <a:off x="6266168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8" name="Google Shape;1138;p58"/>
          <p:cNvSpPr/>
          <p:nvPr/>
        </p:nvSpPr>
        <p:spPr>
          <a:xfrm>
            <a:off x="6638313" y="4206875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9" name="Google Shape;1139;p58"/>
          <p:cNvCxnSpPr/>
          <p:nvPr/>
        </p:nvCxnSpPr>
        <p:spPr>
          <a:xfrm>
            <a:off x="6638288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0" name="Google Shape;1140;p58"/>
          <p:cNvSpPr/>
          <p:nvPr/>
        </p:nvSpPr>
        <p:spPr>
          <a:xfrm>
            <a:off x="7010433" y="4206875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58"/>
          <p:cNvSpPr/>
          <p:nvPr/>
        </p:nvSpPr>
        <p:spPr>
          <a:xfrm>
            <a:off x="6638288" y="4206875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2" name="Google Shape;1142;p58"/>
          <p:cNvCxnSpPr/>
          <p:nvPr/>
        </p:nvCxnSpPr>
        <p:spPr>
          <a:xfrm>
            <a:off x="7041403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3" name="Google Shape;1143;p58"/>
          <p:cNvSpPr/>
          <p:nvPr/>
        </p:nvSpPr>
        <p:spPr>
          <a:xfrm>
            <a:off x="7413548" y="4206875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4" name="Google Shape;1144;p58"/>
          <p:cNvCxnSpPr/>
          <p:nvPr/>
        </p:nvCxnSpPr>
        <p:spPr>
          <a:xfrm>
            <a:off x="7429043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5" name="Google Shape;1145;p58"/>
          <p:cNvSpPr/>
          <p:nvPr/>
        </p:nvSpPr>
        <p:spPr>
          <a:xfrm>
            <a:off x="7816663" y="4206875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58"/>
          <p:cNvSpPr txBox="1"/>
          <p:nvPr/>
        </p:nvSpPr>
        <p:spPr>
          <a:xfrm>
            <a:off x="2042625" y="22731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7" name="Google Shape;1147;p58"/>
          <p:cNvSpPr txBox="1"/>
          <p:nvPr/>
        </p:nvSpPr>
        <p:spPr>
          <a:xfrm>
            <a:off x="4657475" y="40544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1153" name="Google Shape;1153;p59"/>
          <p:cNvSpPr txBox="1"/>
          <p:nvPr>
            <p:ph idx="1" type="body"/>
          </p:nvPr>
        </p:nvSpPr>
        <p:spPr>
          <a:xfrm>
            <a:off x="311700" y="1266325"/>
            <a:ext cx="85206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happens to other branches?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1159" name="Google Shape;1159;p60"/>
          <p:cNvSpPr/>
          <p:nvPr/>
        </p:nvSpPr>
        <p:spPr>
          <a:xfrm>
            <a:off x="3443125" y="1037350"/>
            <a:ext cx="1419300" cy="12999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repository</a:t>
            </a:r>
            <a:endParaRPr/>
          </a:p>
        </p:txBody>
      </p:sp>
      <p:sp>
        <p:nvSpPr>
          <p:cNvPr id="1160" name="Google Shape;1160;p60"/>
          <p:cNvSpPr/>
          <p:nvPr/>
        </p:nvSpPr>
        <p:spPr>
          <a:xfrm>
            <a:off x="5977150" y="2711575"/>
            <a:ext cx="1353000" cy="13986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repository</a:t>
            </a:r>
            <a:endParaRPr/>
          </a:p>
        </p:txBody>
      </p:sp>
      <p:cxnSp>
        <p:nvCxnSpPr>
          <p:cNvPr id="1161" name="Google Shape;1161;p60"/>
          <p:cNvCxnSpPr/>
          <p:nvPr/>
        </p:nvCxnSpPr>
        <p:spPr>
          <a:xfrm>
            <a:off x="295896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2" name="Google Shape;1162;p60"/>
          <p:cNvSpPr/>
          <p:nvPr/>
        </p:nvSpPr>
        <p:spPr>
          <a:xfrm>
            <a:off x="333110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60"/>
          <p:cNvSpPr/>
          <p:nvPr/>
        </p:nvSpPr>
        <p:spPr>
          <a:xfrm>
            <a:off x="295896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4" name="Google Shape;1164;p60"/>
          <p:cNvCxnSpPr/>
          <p:nvPr/>
        </p:nvCxnSpPr>
        <p:spPr>
          <a:xfrm>
            <a:off x="336207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5" name="Google Shape;1165;p60"/>
          <p:cNvSpPr/>
          <p:nvPr/>
        </p:nvSpPr>
        <p:spPr>
          <a:xfrm>
            <a:off x="373422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6" name="Google Shape;1166;p60"/>
          <p:cNvCxnSpPr/>
          <p:nvPr/>
        </p:nvCxnSpPr>
        <p:spPr>
          <a:xfrm>
            <a:off x="376519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7" name="Google Shape;1167;p60"/>
          <p:cNvSpPr/>
          <p:nvPr/>
        </p:nvSpPr>
        <p:spPr>
          <a:xfrm>
            <a:off x="413733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8" name="Google Shape;1168;p60"/>
          <p:cNvCxnSpPr/>
          <p:nvPr/>
        </p:nvCxnSpPr>
        <p:spPr>
          <a:xfrm>
            <a:off x="413731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9" name="Google Shape;1169;p60"/>
          <p:cNvSpPr/>
          <p:nvPr/>
        </p:nvSpPr>
        <p:spPr>
          <a:xfrm>
            <a:off x="450945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60"/>
          <p:cNvSpPr/>
          <p:nvPr/>
        </p:nvSpPr>
        <p:spPr>
          <a:xfrm>
            <a:off x="413731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1" name="Google Shape;1171;p60"/>
          <p:cNvCxnSpPr/>
          <p:nvPr/>
        </p:nvCxnSpPr>
        <p:spPr>
          <a:xfrm>
            <a:off x="454042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2" name="Google Shape;1172;p60"/>
          <p:cNvSpPr/>
          <p:nvPr/>
        </p:nvSpPr>
        <p:spPr>
          <a:xfrm>
            <a:off x="4912573" y="24255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3" name="Google Shape;1173;p60"/>
          <p:cNvCxnSpPr/>
          <p:nvPr/>
        </p:nvCxnSpPr>
        <p:spPr>
          <a:xfrm>
            <a:off x="492806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4" name="Google Shape;1174;p60"/>
          <p:cNvSpPr/>
          <p:nvPr/>
        </p:nvSpPr>
        <p:spPr>
          <a:xfrm>
            <a:off x="5315688" y="24255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5" name="Google Shape;1175;p60"/>
          <p:cNvCxnSpPr/>
          <p:nvPr/>
        </p:nvCxnSpPr>
        <p:spPr>
          <a:xfrm>
            <a:off x="545982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6" name="Google Shape;1176;p60"/>
          <p:cNvSpPr/>
          <p:nvPr/>
        </p:nvSpPr>
        <p:spPr>
          <a:xfrm>
            <a:off x="583197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60"/>
          <p:cNvSpPr/>
          <p:nvPr/>
        </p:nvSpPr>
        <p:spPr>
          <a:xfrm>
            <a:off x="545982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8" name="Google Shape;1178;p60"/>
          <p:cNvCxnSpPr/>
          <p:nvPr/>
        </p:nvCxnSpPr>
        <p:spPr>
          <a:xfrm>
            <a:off x="5862940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9" name="Google Shape;1179;p60"/>
          <p:cNvSpPr/>
          <p:nvPr/>
        </p:nvSpPr>
        <p:spPr>
          <a:xfrm>
            <a:off x="623508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0" name="Google Shape;1180;p60"/>
          <p:cNvCxnSpPr/>
          <p:nvPr/>
        </p:nvCxnSpPr>
        <p:spPr>
          <a:xfrm>
            <a:off x="626605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1" name="Google Shape;1181;p60"/>
          <p:cNvSpPr/>
          <p:nvPr/>
        </p:nvSpPr>
        <p:spPr>
          <a:xfrm>
            <a:off x="663820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2" name="Google Shape;1182;p60"/>
          <p:cNvCxnSpPr/>
          <p:nvPr/>
        </p:nvCxnSpPr>
        <p:spPr>
          <a:xfrm>
            <a:off x="663817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3" name="Google Shape;1183;p60"/>
          <p:cNvSpPr/>
          <p:nvPr/>
        </p:nvSpPr>
        <p:spPr>
          <a:xfrm>
            <a:off x="701032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60"/>
          <p:cNvSpPr/>
          <p:nvPr/>
        </p:nvSpPr>
        <p:spPr>
          <a:xfrm>
            <a:off x="663817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5" name="Google Shape;1185;p60"/>
          <p:cNvCxnSpPr/>
          <p:nvPr/>
        </p:nvCxnSpPr>
        <p:spPr>
          <a:xfrm>
            <a:off x="7010303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6" name="Google Shape;1186;p60"/>
          <p:cNvSpPr/>
          <p:nvPr/>
        </p:nvSpPr>
        <p:spPr>
          <a:xfrm>
            <a:off x="7382448" y="4206850"/>
            <a:ext cx="309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7" name="Google Shape;1187;p60"/>
          <p:cNvCxnSpPr/>
          <p:nvPr/>
        </p:nvCxnSpPr>
        <p:spPr>
          <a:xfrm>
            <a:off x="7397930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8" name="Google Shape;1188;p60"/>
          <p:cNvSpPr/>
          <p:nvPr/>
        </p:nvSpPr>
        <p:spPr>
          <a:xfrm>
            <a:off x="7785563" y="4206850"/>
            <a:ext cx="309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9" name="Google Shape;1189;p60"/>
          <p:cNvCxnSpPr/>
          <p:nvPr/>
        </p:nvCxnSpPr>
        <p:spPr>
          <a:xfrm>
            <a:off x="7832128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0" name="Google Shape;1190;p60"/>
          <p:cNvSpPr/>
          <p:nvPr/>
        </p:nvSpPr>
        <p:spPr>
          <a:xfrm>
            <a:off x="8204273" y="4206850"/>
            <a:ext cx="309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60"/>
          <p:cNvSpPr txBox="1"/>
          <p:nvPr/>
        </p:nvSpPr>
        <p:spPr>
          <a:xfrm>
            <a:off x="2042625" y="22731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2" name="Google Shape;1192;p60"/>
          <p:cNvSpPr txBox="1"/>
          <p:nvPr/>
        </p:nvSpPr>
        <p:spPr>
          <a:xfrm>
            <a:off x="4657475" y="40544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93" name="Google Shape;1193;p60"/>
          <p:cNvCxnSpPr/>
          <p:nvPr/>
        </p:nvCxnSpPr>
        <p:spPr>
          <a:xfrm>
            <a:off x="7382420" y="4250047"/>
            <a:ext cx="376500" cy="2946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4" name="Google Shape;1194;p60"/>
          <p:cNvSpPr/>
          <p:nvPr/>
        </p:nvSpPr>
        <p:spPr>
          <a:xfrm>
            <a:off x="7759098" y="4501475"/>
            <a:ext cx="309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5" name="Google Shape;1195;p60"/>
          <p:cNvCxnSpPr/>
          <p:nvPr/>
        </p:nvCxnSpPr>
        <p:spPr>
          <a:xfrm>
            <a:off x="7790180" y="45446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6" name="Google Shape;1196;p60"/>
          <p:cNvSpPr/>
          <p:nvPr/>
        </p:nvSpPr>
        <p:spPr>
          <a:xfrm>
            <a:off x="8162213" y="4501475"/>
            <a:ext cx="309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60"/>
          <p:cNvSpPr txBox="1"/>
          <p:nvPr/>
        </p:nvSpPr>
        <p:spPr>
          <a:xfrm>
            <a:off x="8193175" y="4349075"/>
            <a:ext cx="13530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some-feat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1203" name="Google Shape;1203;p61"/>
          <p:cNvSpPr/>
          <p:nvPr/>
        </p:nvSpPr>
        <p:spPr>
          <a:xfrm>
            <a:off x="3443125" y="1037350"/>
            <a:ext cx="1419300" cy="12999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repository</a:t>
            </a:r>
            <a:endParaRPr/>
          </a:p>
        </p:txBody>
      </p:sp>
      <p:sp>
        <p:nvSpPr>
          <p:cNvPr id="1204" name="Google Shape;1204;p61"/>
          <p:cNvSpPr/>
          <p:nvPr/>
        </p:nvSpPr>
        <p:spPr>
          <a:xfrm>
            <a:off x="5977150" y="2711575"/>
            <a:ext cx="1353000" cy="13986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repository</a:t>
            </a:r>
            <a:endParaRPr/>
          </a:p>
        </p:txBody>
      </p:sp>
      <p:cxnSp>
        <p:nvCxnSpPr>
          <p:cNvPr id="1205" name="Google Shape;1205;p61"/>
          <p:cNvCxnSpPr/>
          <p:nvPr/>
        </p:nvCxnSpPr>
        <p:spPr>
          <a:xfrm>
            <a:off x="295896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6" name="Google Shape;1206;p61"/>
          <p:cNvSpPr/>
          <p:nvPr/>
        </p:nvSpPr>
        <p:spPr>
          <a:xfrm>
            <a:off x="333110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61"/>
          <p:cNvSpPr/>
          <p:nvPr/>
        </p:nvSpPr>
        <p:spPr>
          <a:xfrm>
            <a:off x="295896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8" name="Google Shape;1208;p61"/>
          <p:cNvCxnSpPr/>
          <p:nvPr/>
        </p:nvCxnSpPr>
        <p:spPr>
          <a:xfrm>
            <a:off x="336207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9" name="Google Shape;1209;p61"/>
          <p:cNvSpPr/>
          <p:nvPr/>
        </p:nvSpPr>
        <p:spPr>
          <a:xfrm>
            <a:off x="373422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0" name="Google Shape;1210;p61"/>
          <p:cNvCxnSpPr/>
          <p:nvPr/>
        </p:nvCxnSpPr>
        <p:spPr>
          <a:xfrm>
            <a:off x="376519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1" name="Google Shape;1211;p61"/>
          <p:cNvSpPr/>
          <p:nvPr/>
        </p:nvSpPr>
        <p:spPr>
          <a:xfrm>
            <a:off x="413733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2" name="Google Shape;1212;p61"/>
          <p:cNvCxnSpPr/>
          <p:nvPr/>
        </p:nvCxnSpPr>
        <p:spPr>
          <a:xfrm>
            <a:off x="413731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3" name="Google Shape;1213;p61"/>
          <p:cNvSpPr/>
          <p:nvPr/>
        </p:nvSpPr>
        <p:spPr>
          <a:xfrm>
            <a:off x="450945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61"/>
          <p:cNvSpPr/>
          <p:nvPr/>
        </p:nvSpPr>
        <p:spPr>
          <a:xfrm>
            <a:off x="413731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5" name="Google Shape;1215;p61"/>
          <p:cNvCxnSpPr/>
          <p:nvPr/>
        </p:nvCxnSpPr>
        <p:spPr>
          <a:xfrm>
            <a:off x="454042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6" name="Google Shape;1216;p61"/>
          <p:cNvSpPr/>
          <p:nvPr/>
        </p:nvSpPr>
        <p:spPr>
          <a:xfrm>
            <a:off x="4912573" y="24255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7" name="Google Shape;1217;p61"/>
          <p:cNvCxnSpPr/>
          <p:nvPr/>
        </p:nvCxnSpPr>
        <p:spPr>
          <a:xfrm>
            <a:off x="492806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8" name="Google Shape;1218;p61"/>
          <p:cNvSpPr/>
          <p:nvPr/>
        </p:nvSpPr>
        <p:spPr>
          <a:xfrm>
            <a:off x="5315688" y="24255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9" name="Google Shape;1219;p61"/>
          <p:cNvCxnSpPr/>
          <p:nvPr/>
        </p:nvCxnSpPr>
        <p:spPr>
          <a:xfrm>
            <a:off x="545982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0" name="Google Shape;1220;p61"/>
          <p:cNvSpPr/>
          <p:nvPr/>
        </p:nvSpPr>
        <p:spPr>
          <a:xfrm>
            <a:off x="583197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61"/>
          <p:cNvSpPr/>
          <p:nvPr/>
        </p:nvSpPr>
        <p:spPr>
          <a:xfrm>
            <a:off x="545982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2" name="Google Shape;1222;p61"/>
          <p:cNvCxnSpPr/>
          <p:nvPr/>
        </p:nvCxnSpPr>
        <p:spPr>
          <a:xfrm>
            <a:off x="5862940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3" name="Google Shape;1223;p61"/>
          <p:cNvSpPr/>
          <p:nvPr/>
        </p:nvSpPr>
        <p:spPr>
          <a:xfrm>
            <a:off x="623508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4" name="Google Shape;1224;p61"/>
          <p:cNvCxnSpPr/>
          <p:nvPr/>
        </p:nvCxnSpPr>
        <p:spPr>
          <a:xfrm>
            <a:off x="626605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5" name="Google Shape;1225;p61"/>
          <p:cNvSpPr/>
          <p:nvPr/>
        </p:nvSpPr>
        <p:spPr>
          <a:xfrm>
            <a:off x="663820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6" name="Google Shape;1226;p61"/>
          <p:cNvCxnSpPr/>
          <p:nvPr/>
        </p:nvCxnSpPr>
        <p:spPr>
          <a:xfrm>
            <a:off x="663817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7" name="Google Shape;1227;p61"/>
          <p:cNvSpPr/>
          <p:nvPr/>
        </p:nvSpPr>
        <p:spPr>
          <a:xfrm>
            <a:off x="701032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61"/>
          <p:cNvSpPr/>
          <p:nvPr/>
        </p:nvSpPr>
        <p:spPr>
          <a:xfrm>
            <a:off x="663817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9" name="Google Shape;1229;p61"/>
          <p:cNvCxnSpPr/>
          <p:nvPr/>
        </p:nvCxnSpPr>
        <p:spPr>
          <a:xfrm>
            <a:off x="7010303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0" name="Google Shape;1230;p61"/>
          <p:cNvSpPr/>
          <p:nvPr/>
        </p:nvSpPr>
        <p:spPr>
          <a:xfrm>
            <a:off x="7382448" y="4206850"/>
            <a:ext cx="309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1" name="Google Shape;1231;p61"/>
          <p:cNvCxnSpPr/>
          <p:nvPr/>
        </p:nvCxnSpPr>
        <p:spPr>
          <a:xfrm>
            <a:off x="7397930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2" name="Google Shape;1232;p61"/>
          <p:cNvSpPr/>
          <p:nvPr/>
        </p:nvSpPr>
        <p:spPr>
          <a:xfrm>
            <a:off x="7785563" y="4206850"/>
            <a:ext cx="309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3" name="Google Shape;1233;p61"/>
          <p:cNvCxnSpPr/>
          <p:nvPr/>
        </p:nvCxnSpPr>
        <p:spPr>
          <a:xfrm>
            <a:off x="7832128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4" name="Google Shape;1234;p61"/>
          <p:cNvSpPr/>
          <p:nvPr/>
        </p:nvSpPr>
        <p:spPr>
          <a:xfrm>
            <a:off x="8204273" y="4206850"/>
            <a:ext cx="309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61"/>
          <p:cNvSpPr txBox="1"/>
          <p:nvPr/>
        </p:nvSpPr>
        <p:spPr>
          <a:xfrm>
            <a:off x="2042625" y="22731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6" name="Google Shape;1236;p61"/>
          <p:cNvSpPr txBox="1"/>
          <p:nvPr/>
        </p:nvSpPr>
        <p:spPr>
          <a:xfrm>
            <a:off x="4657475" y="40544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37" name="Google Shape;1237;p61"/>
          <p:cNvCxnSpPr/>
          <p:nvPr/>
        </p:nvCxnSpPr>
        <p:spPr>
          <a:xfrm>
            <a:off x="7382420" y="4250047"/>
            <a:ext cx="376500" cy="2946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8" name="Google Shape;1238;p61"/>
          <p:cNvSpPr/>
          <p:nvPr/>
        </p:nvSpPr>
        <p:spPr>
          <a:xfrm>
            <a:off x="7759098" y="4501475"/>
            <a:ext cx="309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9" name="Google Shape;1239;p61"/>
          <p:cNvCxnSpPr/>
          <p:nvPr/>
        </p:nvCxnSpPr>
        <p:spPr>
          <a:xfrm>
            <a:off x="7790180" y="45446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0" name="Google Shape;1240;p61"/>
          <p:cNvSpPr/>
          <p:nvPr/>
        </p:nvSpPr>
        <p:spPr>
          <a:xfrm>
            <a:off x="8162213" y="4501475"/>
            <a:ext cx="309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61"/>
          <p:cNvSpPr txBox="1"/>
          <p:nvPr/>
        </p:nvSpPr>
        <p:spPr>
          <a:xfrm>
            <a:off x="8193175" y="4349075"/>
            <a:ext cx="13530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some-feat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2" name="Google Shape;1242;p61"/>
          <p:cNvSpPr/>
          <p:nvPr/>
        </p:nvSpPr>
        <p:spPr>
          <a:xfrm rot="2070165">
            <a:off x="5085620" y="2695745"/>
            <a:ext cx="921006" cy="38511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17"/>
          <p:cNvCxnSpPr/>
          <p:nvPr/>
        </p:nvCxnSpPr>
        <p:spPr>
          <a:xfrm>
            <a:off x="13576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7"/>
          <p:cNvSpPr/>
          <p:nvPr/>
        </p:nvSpPr>
        <p:spPr>
          <a:xfrm>
            <a:off x="22462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13576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7"/>
          <p:cNvCxnSpPr/>
          <p:nvPr/>
        </p:nvCxnSpPr>
        <p:spPr>
          <a:xfrm>
            <a:off x="23203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7"/>
          <p:cNvSpPr/>
          <p:nvPr/>
        </p:nvSpPr>
        <p:spPr>
          <a:xfrm>
            <a:off x="32089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0" y="3708900"/>
            <a:ext cx="128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 laptop)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Minimal Progress Loss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11700" y="1266325"/>
            <a:ext cx="8520600" cy="15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achieved by effectively “saving your work”</a:t>
            </a:r>
            <a:r>
              <a:rPr lang="en"/>
              <a:t> and “backing up your work”.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By creating regular save points (called </a:t>
            </a:r>
            <a:r>
              <a:rPr b="1" lang="en"/>
              <a:t>commits</a:t>
            </a:r>
            <a:r>
              <a:rPr lang="en"/>
              <a:t>) and pushing them up to GitHub (from your laptop), if your laptop </a:t>
            </a:r>
            <a:r>
              <a:rPr lang="en"/>
              <a:t>is destroyed</a:t>
            </a:r>
            <a:r>
              <a:rPr lang="en"/>
              <a:t> you will only lose the commits you did not upload to GitHub.</a:t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208950" y="3388050"/>
            <a:ext cx="555300" cy="271500"/>
          </a:xfrm>
          <a:prstGeom prst="bentArrow">
            <a:avLst>
              <a:gd fmla="val 25000" name="adj1"/>
              <a:gd fmla="val 25000" name="adj2"/>
              <a:gd fmla="val 50000" name="adj3"/>
              <a:gd fmla="val 87500" name="adj4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3690225" y="3073350"/>
            <a:ext cx="1159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(online)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1248" name="Google Shape;1248;p62"/>
          <p:cNvSpPr/>
          <p:nvPr/>
        </p:nvSpPr>
        <p:spPr>
          <a:xfrm>
            <a:off x="3443125" y="1037350"/>
            <a:ext cx="1419300" cy="12999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repository</a:t>
            </a:r>
            <a:endParaRPr/>
          </a:p>
        </p:txBody>
      </p:sp>
      <p:sp>
        <p:nvSpPr>
          <p:cNvPr id="1249" name="Google Shape;1249;p62"/>
          <p:cNvSpPr/>
          <p:nvPr/>
        </p:nvSpPr>
        <p:spPr>
          <a:xfrm>
            <a:off x="5977150" y="2711575"/>
            <a:ext cx="1353000" cy="13986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repository</a:t>
            </a:r>
            <a:endParaRPr/>
          </a:p>
        </p:txBody>
      </p:sp>
      <p:cxnSp>
        <p:nvCxnSpPr>
          <p:cNvPr id="1250" name="Google Shape;1250;p62"/>
          <p:cNvCxnSpPr/>
          <p:nvPr/>
        </p:nvCxnSpPr>
        <p:spPr>
          <a:xfrm>
            <a:off x="295896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1" name="Google Shape;1251;p62"/>
          <p:cNvSpPr/>
          <p:nvPr/>
        </p:nvSpPr>
        <p:spPr>
          <a:xfrm>
            <a:off x="333110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62"/>
          <p:cNvSpPr/>
          <p:nvPr/>
        </p:nvSpPr>
        <p:spPr>
          <a:xfrm>
            <a:off x="295896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3" name="Google Shape;1253;p62"/>
          <p:cNvCxnSpPr/>
          <p:nvPr/>
        </p:nvCxnSpPr>
        <p:spPr>
          <a:xfrm>
            <a:off x="336207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4" name="Google Shape;1254;p62"/>
          <p:cNvSpPr/>
          <p:nvPr/>
        </p:nvSpPr>
        <p:spPr>
          <a:xfrm>
            <a:off x="373422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5" name="Google Shape;1255;p62"/>
          <p:cNvCxnSpPr/>
          <p:nvPr/>
        </p:nvCxnSpPr>
        <p:spPr>
          <a:xfrm>
            <a:off x="376519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6" name="Google Shape;1256;p62"/>
          <p:cNvSpPr/>
          <p:nvPr/>
        </p:nvSpPr>
        <p:spPr>
          <a:xfrm>
            <a:off x="413733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7" name="Google Shape;1257;p62"/>
          <p:cNvCxnSpPr/>
          <p:nvPr/>
        </p:nvCxnSpPr>
        <p:spPr>
          <a:xfrm>
            <a:off x="413731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8" name="Google Shape;1258;p62"/>
          <p:cNvSpPr/>
          <p:nvPr/>
        </p:nvSpPr>
        <p:spPr>
          <a:xfrm>
            <a:off x="450945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62"/>
          <p:cNvSpPr/>
          <p:nvPr/>
        </p:nvSpPr>
        <p:spPr>
          <a:xfrm>
            <a:off x="413731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0" name="Google Shape;1260;p62"/>
          <p:cNvCxnSpPr/>
          <p:nvPr/>
        </p:nvCxnSpPr>
        <p:spPr>
          <a:xfrm>
            <a:off x="454042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1" name="Google Shape;1261;p62"/>
          <p:cNvSpPr/>
          <p:nvPr/>
        </p:nvSpPr>
        <p:spPr>
          <a:xfrm>
            <a:off x="4912573" y="24255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2" name="Google Shape;1262;p62"/>
          <p:cNvCxnSpPr/>
          <p:nvPr/>
        </p:nvCxnSpPr>
        <p:spPr>
          <a:xfrm>
            <a:off x="492806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3" name="Google Shape;1263;p62"/>
          <p:cNvSpPr/>
          <p:nvPr/>
        </p:nvSpPr>
        <p:spPr>
          <a:xfrm>
            <a:off x="5315688" y="24255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62"/>
          <p:cNvSpPr txBox="1"/>
          <p:nvPr/>
        </p:nvSpPr>
        <p:spPr>
          <a:xfrm>
            <a:off x="2042625" y="22731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65" name="Google Shape;1265;p62"/>
          <p:cNvCxnSpPr/>
          <p:nvPr/>
        </p:nvCxnSpPr>
        <p:spPr>
          <a:xfrm>
            <a:off x="7382420" y="4250047"/>
            <a:ext cx="376500" cy="2946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6" name="Google Shape;1266;p62"/>
          <p:cNvSpPr/>
          <p:nvPr/>
        </p:nvSpPr>
        <p:spPr>
          <a:xfrm>
            <a:off x="7759098" y="4501475"/>
            <a:ext cx="309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7" name="Google Shape;1267;p62"/>
          <p:cNvCxnSpPr/>
          <p:nvPr/>
        </p:nvCxnSpPr>
        <p:spPr>
          <a:xfrm>
            <a:off x="7790180" y="45446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8" name="Google Shape;1268;p62"/>
          <p:cNvSpPr/>
          <p:nvPr/>
        </p:nvSpPr>
        <p:spPr>
          <a:xfrm>
            <a:off x="8162213" y="4501475"/>
            <a:ext cx="309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62"/>
          <p:cNvSpPr txBox="1"/>
          <p:nvPr/>
        </p:nvSpPr>
        <p:spPr>
          <a:xfrm>
            <a:off x="8193175" y="4349075"/>
            <a:ext cx="13530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some-feat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0" name="Google Shape;1270;p62"/>
          <p:cNvSpPr/>
          <p:nvPr/>
        </p:nvSpPr>
        <p:spPr>
          <a:xfrm rot="2071821">
            <a:off x="4912146" y="2696413"/>
            <a:ext cx="1095013" cy="44827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rebase</a:t>
            </a:r>
            <a:endParaRPr/>
          </a:p>
        </p:txBody>
      </p:sp>
      <p:cxnSp>
        <p:nvCxnSpPr>
          <p:cNvPr id="1271" name="Google Shape;1271;p62"/>
          <p:cNvCxnSpPr/>
          <p:nvPr/>
        </p:nvCxnSpPr>
        <p:spPr>
          <a:xfrm>
            <a:off x="7847565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2" name="Google Shape;1272;p62"/>
          <p:cNvSpPr/>
          <p:nvPr/>
        </p:nvSpPr>
        <p:spPr>
          <a:xfrm>
            <a:off x="8188660" y="4206875"/>
            <a:ext cx="309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3" name="Google Shape;1273;p62"/>
          <p:cNvCxnSpPr/>
          <p:nvPr/>
        </p:nvCxnSpPr>
        <p:spPr>
          <a:xfrm>
            <a:off x="8204143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4" name="Google Shape;1274;p62"/>
          <p:cNvSpPr/>
          <p:nvPr/>
        </p:nvSpPr>
        <p:spPr>
          <a:xfrm>
            <a:off x="8591775" y="4206875"/>
            <a:ext cx="309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5" name="Google Shape;1275;p62"/>
          <p:cNvCxnSpPr/>
          <p:nvPr/>
        </p:nvCxnSpPr>
        <p:spPr>
          <a:xfrm>
            <a:off x="8638340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6" name="Google Shape;1276;p62"/>
          <p:cNvSpPr/>
          <p:nvPr/>
        </p:nvSpPr>
        <p:spPr>
          <a:xfrm>
            <a:off x="9010485" y="4206875"/>
            <a:ext cx="309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7" name="Google Shape;1277;p62"/>
          <p:cNvCxnSpPr/>
          <p:nvPr/>
        </p:nvCxnSpPr>
        <p:spPr>
          <a:xfrm>
            <a:off x="5459938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8" name="Google Shape;1278;p62"/>
          <p:cNvSpPr/>
          <p:nvPr/>
        </p:nvSpPr>
        <p:spPr>
          <a:xfrm>
            <a:off x="5832083" y="4206875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62"/>
          <p:cNvSpPr/>
          <p:nvPr/>
        </p:nvSpPr>
        <p:spPr>
          <a:xfrm>
            <a:off x="5459938" y="4206875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0" name="Google Shape;1280;p62"/>
          <p:cNvCxnSpPr/>
          <p:nvPr/>
        </p:nvCxnSpPr>
        <p:spPr>
          <a:xfrm>
            <a:off x="5863053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1" name="Google Shape;1281;p62"/>
          <p:cNvSpPr/>
          <p:nvPr/>
        </p:nvSpPr>
        <p:spPr>
          <a:xfrm>
            <a:off x="6235198" y="4206875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2" name="Google Shape;1282;p62"/>
          <p:cNvCxnSpPr/>
          <p:nvPr/>
        </p:nvCxnSpPr>
        <p:spPr>
          <a:xfrm>
            <a:off x="6266168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3" name="Google Shape;1283;p62"/>
          <p:cNvSpPr/>
          <p:nvPr/>
        </p:nvSpPr>
        <p:spPr>
          <a:xfrm>
            <a:off x="6638313" y="4206875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4" name="Google Shape;1284;p62"/>
          <p:cNvCxnSpPr/>
          <p:nvPr/>
        </p:nvCxnSpPr>
        <p:spPr>
          <a:xfrm>
            <a:off x="6638288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5" name="Google Shape;1285;p62"/>
          <p:cNvSpPr/>
          <p:nvPr/>
        </p:nvSpPr>
        <p:spPr>
          <a:xfrm>
            <a:off x="7010433" y="4206875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62"/>
          <p:cNvSpPr/>
          <p:nvPr/>
        </p:nvSpPr>
        <p:spPr>
          <a:xfrm>
            <a:off x="6638288" y="4206875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7" name="Google Shape;1287;p62"/>
          <p:cNvCxnSpPr/>
          <p:nvPr/>
        </p:nvCxnSpPr>
        <p:spPr>
          <a:xfrm>
            <a:off x="7041403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8" name="Google Shape;1288;p62"/>
          <p:cNvSpPr/>
          <p:nvPr/>
        </p:nvSpPr>
        <p:spPr>
          <a:xfrm>
            <a:off x="7413548" y="4206875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9" name="Google Shape;1289;p62"/>
          <p:cNvCxnSpPr/>
          <p:nvPr/>
        </p:nvCxnSpPr>
        <p:spPr>
          <a:xfrm>
            <a:off x="7429043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0" name="Google Shape;1290;p62"/>
          <p:cNvSpPr/>
          <p:nvPr/>
        </p:nvSpPr>
        <p:spPr>
          <a:xfrm>
            <a:off x="7816663" y="4206875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62"/>
          <p:cNvSpPr txBox="1"/>
          <p:nvPr/>
        </p:nvSpPr>
        <p:spPr>
          <a:xfrm>
            <a:off x="4657475" y="40544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6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1297" name="Google Shape;1297;p63"/>
          <p:cNvSpPr/>
          <p:nvPr/>
        </p:nvSpPr>
        <p:spPr>
          <a:xfrm>
            <a:off x="3443125" y="1037350"/>
            <a:ext cx="1419300" cy="12999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repository</a:t>
            </a:r>
            <a:endParaRPr/>
          </a:p>
        </p:txBody>
      </p:sp>
      <p:sp>
        <p:nvSpPr>
          <p:cNvPr id="1298" name="Google Shape;1298;p63"/>
          <p:cNvSpPr/>
          <p:nvPr/>
        </p:nvSpPr>
        <p:spPr>
          <a:xfrm>
            <a:off x="5977150" y="2711575"/>
            <a:ext cx="1353000" cy="13986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repository</a:t>
            </a:r>
            <a:endParaRPr/>
          </a:p>
        </p:txBody>
      </p:sp>
      <p:cxnSp>
        <p:nvCxnSpPr>
          <p:cNvPr id="1299" name="Google Shape;1299;p63"/>
          <p:cNvCxnSpPr/>
          <p:nvPr/>
        </p:nvCxnSpPr>
        <p:spPr>
          <a:xfrm>
            <a:off x="295896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0" name="Google Shape;1300;p63"/>
          <p:cNvSpPr/>
          <p:nvPr/>
        </p:nvSpPr>
        <p:spPr>
          <a:xfrm>
            <a:off x="333110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63"/>
          <p:cNvSpPr/>
          <p:nvPr/>
        </p:nvSpPr>
        <p:spPr>
          <a:xfrm>
            <a:off x="295896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2" name="Google Shape;1302;p63"/>
          <p:cNvCxnSpPr/>
          <p:nvPr/>
        </p:nvCxnSpPr>
        <p:spPr>
          <a:xfrm>
            <a:off x="336207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3" name="Google Shape;1303;p63"/>
          <p:cNvSpPr/>
          <p:nvPr/>
        </p:nvSpPr>
        <p:spPr>
          <a:xfrm>
            <a:off x="373422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4" name="Google Shape;1304;p63"/>
          <p:cNvCxnSpPr/>
          <p:nvPr/>
        </p:nvCxnSpPr>
        <p:spPr>
          <a:xfrm>
            <a:off x="376519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5" name="Google Shape;1305;p63"/>
          <p:cNvSpPr/>
          <p:nvPr/>
        </p:nvSpPr>
        <p:spPr>
          <a:xfrm>
            <a:off x="413733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6" name="Google Shape;1306;p63"/>
          <p:cNvCxnSpPr/>
          <p:nvPr/>
        </p:nvCxnSpPr>
        <p:spPr>
          <a:xfrm>
            <a:off x="413731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7" name="Google Shape;1307;p63"/>
          <p:cNvSpPr/>
          <p:nvPr/>
        </p:nvSpPr>
        <p:spPr>
          <a:xfrm>
            <a:off x="450945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63"/>
          <p:cNvSpPr/>
          <p:nvPr/>
        </p:nvSpPr>
        <p:spPr>
          <a:xfrm>
            <a:off x="413731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9" name="Google Shape;1309;p63"/>
          <p:cNvCxnSpPr/>
          <p:nvPr/>
        </p:nvCxnSpPr>
        <p:spPr>
          <a:xfrm>
            <a:off x="454042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0" name="Google Shape;1310;p63"/>
          <p:cNvSpPr/>
          <p:nvPr/>
        </p:nvSpPr>
        <p:spPr>
          <a:xfrm>
            <a:off x="4912573" y="24255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1" name="Google Shape;1311;p63"/>
          <p:cNvCxnSpPr/>
          <p:nvPr/>
        </p:nvCxnSpPr>
        <p:spPr>
          <a:xfrm>
            <a:off x="492806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2" name="Google Shape;1312;p63"/>
          <p:cNvSpPr/>
          <p:nvPr/>
        </p:nvSpPr>
        <p:spPr>
          <a:xfrm>
            <a:off x="5315688" y="24255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63"/>
          <p:cNvSpPr txBox="1"/>
          <p:nvPr/>
        </p:nvSpPr>
        <p:spPr>
          <a:xfrm>
            <a:off x="2042625" y="22731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14" name="Google Shape;1314;p63"/>
          <p:cNvCxnSpPr>
            <a:stCxn id="1315" idx="6"/>
            <a:endCxn id="1316" idx="2"/>
          </p:cNvCxnSpPr>
          <p:nvPr/>
        </p:nvCxnSpPr>
        <p:spPr>
          <a:xfrm>
            <a:off x="8219560" y="4250075"/>
            <a:ext cx="387900" cy="2514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6" name="Google Shape;1316;p63"/>
          <p:cNvSpPr/>
          <p:nvPr/>
        </p:nvSpPr>
        <p:spPr>
          <a:xfrm>
            <a:off x="8607335" y="4458275"/>
            <a:ext cx="309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7" name="Google Shape;1317;p63"/>
          <p:cNvCxnSpPr/>
          <p:nvPr/>
        </p:nvCxnSpPr>
        <p:spPr>
          <a:xfrm>
            <a:off x="8638418" y="45014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8" name="Google Shape;1318;p63"/>
          <p:cNvSpPr/>
          <p:nvPr/>
        </p:nvSpPr>
        <p:spPr>
          <a:xfrm>
            <a:off x="9010450" y="4458275"/>
            <a:ext cx="309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63"/>
          <p:cNvSpPr txBox="1"/>
          <p:nvPr/>
        </p:nvSpPr>
        <p:spPr>
          <a:xfrm>
            <a:off x="7429050" y="4293275"/>
            <a:ext cx="9498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some-feat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0" name="Google Shape;1320;p63"/>
          <p:cNvSpPr/>
          <p:nvPr/>
        </p:nvSpPr>
        <p:spPr>
          <a:xfrm rot="2071821">
            <a:off x="4912146" y="2696413"/>
            <a:ext cx="1095013" cy="44827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rebase</a:t>
            </a:r>
            <a:endParaRPr/>
          </a:p>
        </p:txBody>
      </p:sp>
      <p:cxnSp>
        <p:nvCxnSpPr>
          <p:cNvPr id="1321" name="Google Shape;1321;p63"/>
          <p:cNvCxnSpPr/>
          <p:nvPr/>
        </p:nvCxnSpPr>
        <p:spPr>
          <a:xfrm>
            <a:off x="7847565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5" name="Google Shape;1315;p63"/>
          <p:cNvSpPr/>
          <p:nvPr/>
        </p:nvSpPr>
        <p:spPr>
          <a:xfrm>
            <a:off x="8188660" y="4206875"/>
            <a:ext cx="309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2" name="Google Shape;1322;p63"/>
          <p:cNvCxnSpPr/>
          <p:nvPr/>
        </p:nvCxnSpPr>
        <p:spPr>
          <a:xfrm>
            <a:off x="8204143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3" name="Google Shape;1323;p63"/>
          <p:cNvSpPr/>
          <p:nvPr/>
        </p:nvSpPr>
        <p:spPr>
          <a:xfrm>
            <a:off x="8591775" y="4206875"/>
            <a:ext cx="309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4" name="Google Shape;1324;p63"/>
          <p:cNvCxnSpPr/>
          <p:nvPr/>
        </p:nvCxnSpPr>
        <p:spPr>
          <a:xfrm>
            <a:off x="8638340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5" name="Google Shape;1325;p63"/>
          <p:cNvSpPr/>
          <p:nvPr/>
        </p:nvSpPr>
        <p:spPr>
          <a:xfrm>
            <a:off x="9010485" y="4206875"/>
            <a:ext cx="309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6" name="Google Shape;1326;p63"/>
          <p:cNvCxnSpPr/>
          <p:nvPr/>
        </p:nvCxnSpPr>
        <p:spPr>
          <a:xfrm>
            <a:off x="5459938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7" name="Google Shape;1327;p63"/>
          <p:cNvSpPr/>
          <p:nvPr/>
        </p:nvSpPr>
        <p:spPr>
          <a:xfrm>
            <a:off x="5832083" y="4206875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63"/>
          <p:cNvSpPr/>
          <p:nvPr/>
        </p:nvSpPr>
        <p:spPr>
          <a:xfrm>
            <a:off x="5459938" y="4206875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9" name="Google Shape;1329;p63"/>
          <p:cNvCxnSpPr/>
          <p:nvPr/>
        </p:nvCxnSpPr>
        <p:spPr>
          <a:xfrm>
            <a:off x="5863053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0" name="Google Shape;1330;p63"/>
          <p:cNvSpPr/>
          <p:nvPr/>
        </p:nvSpPr>
        <p:spPr>
          <a:xfrm>
            <a:off x="6235198" y="4206875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1" name="Google Shape;1331;p63"/>
          <p:cNvCxnSpPr/>
          <p:nvPr/>
        </p:nvCxnSpPr>
        <p:spPr>
          <a:xfrm>
            <a:off x="6266168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2" name="Google Shape;1332;p63"/>
          <p:cNvSpPr/>
          <p:nvPr/>
        </p:nvSpPr>
        <p:spPr>
          <a:xfrm>
            <a:off x="6638313" y="4206875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3" name="Google Shape;1333;p63"/>
          <p:cNvCxnSpPr/>
          <p:nvPr/>
        </p:nvCxnSpPr>
        <p:spPr>
          <a:xfrm>
            <a:off x="6638288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4" name="Google Shape;1334;p63"/>
          <p:cNvSpPr/>
          <p:nvPr/>
        </p:nvSpPr>
        <p:spPr>
          <a:xfrm>
            <a:off x="7010433" y="4206875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63"/>
          <p:cNvSpPr/>
          <p:nvPr/>
        </p:nvSpPr>
        <p:spPr>
          <a:xfrm>
            <a:off x="6638288" y="4206875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6" name="Google Shape;1336;p63"/>
          <p:cNvCxnSpPr/>
          <p:nvPr/>
        </p:nvCxnSpPr>
        <p:spPr>
          <a:xfrm>
            <a:off x="7041403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7" name="Google Shape;1337;p63"/>
          <p:cNvSpPr/>
          <p:nvPr/>
        </p:nvSpPr>
        <p:spPr>
          <a:xfrm>
            <a:off x="7413548" y="4206875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8" name="Google Shape;1338;p63"/>
          <p:cNvCxnSpPr/>
          <p:nvPr/>
        </p:nvCxnSpPr>
        <p:spPr>
          <a:xfrm>
            <a:off x="7429043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9" name="Google Shape;1339;p63"/>
          <p:cNvSpPr/>
          <p:nvPr/>
        </p:nvSpPr>
        <p:spPr>
          <a:xfrm>
            <a:off x="7816663" y="4206875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63"/>
          <p:cNvSpPr txBox="1"/>
          <p:nvPr/>
        </p:nvSpPr>
        <p:spPr>
          <a:xfrm>
            <a:off x="4657475" y="40544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1346" name="Google Shape;1346;p64"/>
          <p:cNvSpPr/>
          <p:nvPr/>
        </p:nvSpPr>
        <p:spPr>
          <a:xfrm>
            <a:off x="3443125" y="1037350"/>
            <a:ext cx="1419300" cy="12999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repository</a:t>
            </a:r>
            <a:endParaRPr/>
          </a:p>
        </p:txBody>
      </p:sp>
      <p:sp>
        <p:nvSpPr>
          <p:cNvPr id="1347" name="Google Shape;1347;p64"/>
          <p:cNvSpPr/>
          <p:nvPr/>
        </p:nvSpPr>
        <p:spPr>
          <a:xfrm>
            <a:off x="5977150" y="2711575"/>
            <a:ext cx="1353000" cy="13986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repository</a:t>
            </a:r>
            <a:endParaRPr/>
          </a:p>
        </p:txBody>
      </p:sp>
      <p:cxnSp>
        <p:nvCxnSpPr>
          <p:cNvPr id="1348" name="Google Shape;1348;p64"/>
          <p:cNvCxnSpPr/>
          <p:nvPr/>
        </p:nvCxnSpPr>
        <p:spPr>
          <a:xfrm>
            <a:off x="295896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9" name="Google Shape;1349;p64"/>
          <p:cNvSpPr/>
          <p:nvPr/>
        </p:nvSpPr>
        <p:spPr>
          <a:xfrm>
            <a:off x="333110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64"/>
          <p:cNvSpPr/>
          <p:nvPr/>
        </p:nvSpPr>
        <p:spPr>
          <a:xfrm>
            <a:off x="295896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1" name="Google Shape;1351;p64"/>
          <p:cNvCxnSpPr/>
          <p:nvPr/>
        </p:nvCxnSpPr>
        <p:spPr>
          <a:xfrm>
            <a:off x="336207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2" name="Google Shape;1352;p64"/>
          <p:cNvSpPr/>
          <p:nvPr/>
        </p:nvSpPr>
        <p:spPr>
          <a:xfrm>
            <a:off x="373422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3" name="Google Shape;1353;p64"/>
          <p:cNvCxnSpPr/>
          <p:nvPr/>
        </p:nvCxnSpPr>
        <p:spPr>
          <a:xfrm>
            <a:off x="376519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4" name="Google Shape;1354;p64"/>
          <p:cNvSpPr/>
          <p:nvPr/>
        </p:nvSpPr>
        <p:spPr>
          <a:xfrm>
            <a:off x="413733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5" name="Google Shape;1355;p64"/>
          <p:cNvCxnSpPr/>
          <p:nvPr/>
        </p:nvCxnSpPr>
        <p:spPr>
          <a:xfrm>
            <a:off x="413731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6" name="Google Shape;1356;p64"/>
          <p:cNvSpPr/>
          <p:nvPr/>
        </p:nvSpPr>
        <p:spPr>
          <a:xfrm>
            <a:off x="450945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64"/>
          <p:cNvSpPr/>
          <p:nvPr/>
        </p:nvSpPr>
        <p:spPr>
          <a:xfrm>
            <a:off x="413731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8" name="Google Shape;1358;p64"/>
          <p:cNvCxnSpPr/>
          <p:nvPr/>
        </p:nvCxnSpPr>
        <p:spPr>
          <a:xfrm>
            <a:off x="454042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9" name="Google Shape;1359;p64"/>
          <p:cNvSpPr/>
          <p:nvPr/>
        </p:nvSpPr>
        <p:spPr>
          <a:xfrm>
            <a:off x="4912573" y="24255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0" name="Google Shape;1360;p64"/>
          <p:cNvCxnSpPr/>
          <p:nvPr/>
        </p:nvCxnSpPr>
        <p:spPr>
          <a:xfrm>
            <a:off x="492806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1" name="Google Shape;1361;p64"/>
          <p:cNvSpPr/>
          <p:nvPr/>
        </p:nvSpPr>
        <p:spPr>
          <a:xfrm>
            <a:off x="5315688" y="24255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64"/>
          <p:cNvSpPr txBox="1"/>
          <p:nvPr/>
        </p:nvSpPr>
        <p:spPr>
          <a:xfrm>
            <a:off x="2042625" y="22731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3" name="Google Shape;1363;p64"/>
          <p:cNvSpPr/>
          <p:nvPr/>
        </p:nvSpPr>
        <p:spPr>
          <a:xfrm>
            <a:off x="7759098" y="4501475"/>
            <a:ext cx="309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4" name="Google Shape;1364;p64"/>
          <p:cNvCxnSpPr/>
          <p:nvPr/>
        </p:nvCxnSpPr>
        <p:spPr>
          <a:xfrm>
            <a:off x="7790180" y="45446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5" name="Google Shape;1365;p64"/>
          <p:cNvSpPr/>
          <p:nvPr/>
        </p:nvSpPr>
        <p:spPr>
          <a:xfrm>
            <a:off x="8162213" y="4501475"/>
            <a:ext cx="309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64"/>
          <p:cNvSpPr txBox="1"/>
          <p:nvPr/>
        </p:nvSpPr>
        <p:spPr>
          <a:xfrm>
            <a:off x="8193175" y="4349075"/>
            <a:ext cx="13530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some-feat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7" name="Google Shape;1367;p64"/>
          <p:cNvSpPr/>
          <p:nvPr/>
        </p:nvSpPr>
        <p:spPr>
          <a:xfrm rot="2071821">
            <a:off x="4912146" y="2696413"/>
            <a:ext cx="1095013" cy="44827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rebase</a:t>
            </a:r>
            <a:endParaRPr/>
          </a:p>
        </p:txBody>
      </p:sp>
      <p:cxnSp>
        <p:nvCxnSpPr>
          <p:cNvPr id="1368" name="Google Shape;1368;p64"/>
          <p:cNvCxnSpPr/>
          <p:nvPr/>
        </p:nvCxnSpPr>
        <p:spPr>
          <a:xfrm>
            <a:off x="7847565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9" name="Google Shape;1369;p64"/>
          <p:cNvSpPr/>
          <p:nvPr/>
        </p:nvSpPr>
        <p:spPr>
          <a:xfrm>
            <a:off x="8188660" y="4206875"/>
            <a:ext cx="309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0" name="Google Shape;1370;p64"/>
          <p:cNvCxnSpPr/>
          <p:nvPr/>
        </p:nvCxnSpPr>
        <p:spPr>
          <a:xfrm>
            <a:off x="8204143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1" name="Google Shape;1371;p64"/>
          <p:cNvSpPr/>
          <p:nvPr/>
        </p:nvSpPr>
        <p:spPr>
          <a:xfrm>
            <a:off x="8591775" y="4206875"/>
            <a:ext cx="309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2" name="Google Shape;1372;p64"/>
          <p:cNvCxnSpPr/>
          <p:nvPr/>
        </p:nvCxnSpPr>
        <p:spPr>
          <a:xfrm>
            <a:off x="8638340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3" name="Google Shape;1373;p64"/>
          <p:cNvSpPr/>
          <p:nvPr/>
        </p:nvSpPr>
        <p:spPr>
          <a:xfrm>
            <a:off x="9010485" y="4206875"/>
            <a:ext cx="309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4" name="Google Shape;1374;p64"/>
          <p:cNvCxnSpPr/>
          <p:nvPr/>
        </p:nvCxnSpPr>
        <p:spPr>
          <a:xfrm>
            <a:off x="5459938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5" name="Google Shape;1375;p64"/>
          <p:cNvSpPr/>
          <p:nvPr/>
        </p:nvSpPr>
        <p:spPr>
          <a:xfrm>
            <a:off x="5832083" y="4206875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64"/>
          <p:cNvSpPr/>
          <p:nvPr/>
        </p:nvSpPr>
        <p:spPr>
          <a:xfrm>
            <a:off x="5459938" y="4206875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7" name="Google Shape;1377;p64"/>
          <p:cNvCxnSpPr/>
          <p:nvPr/>
        </p:nvCxnSpPr>
        <p:spPr>
          <a:xfrm>
            <a:off x="5863053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8" name="Google Shape;1378;p64"/>
          <p:cNvSpPr/>
          <p:nvPr/>
        </p:nvSpPr>
        <p:spPr>
          <a:xfrm>
            <a:off x="6235198" y="4206875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9" name="Google Shape;1379;p64"/>
          <p:cNvCxnSpPr/>
          <p:nvPr/>
        </p:nvCxnSpPr>
        <p:spPr>
          <a:xfrm>
            <a:off x="6266168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0" name="Google Shape;1380;p64"/>
          <p:cNvSpPr/>
          <p:nvPr/>
        </p:nvSpPr>
        <p:spPr>
          <a:xfrm>
            <a:off x="6638313" y="4206875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1" name="Google Shape;1381;p64"/>
          <p:cNvCxnSpPr/>
          <p:nvPr/>
        </p:nvCxnSpPr>
        <p:spPr>
          <a:xfrm>
            <a:off x="6638288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2" name="Google Shape;1382;p64"/>
          <p:cNvSpPr/>
          <p:nvPr/>
        </p:nvSpPr>
        <p:spPr>
          <a:xfrm>
            <a:off x="7010433" y="4206875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64"/>
          <p:cNvSpPr/>
          <p:nvPr/>
        </p:nvSpPr>
        <p:spPr>
          <a:xfrm>
            <a:off x="6638288" y="4206875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4" name="Google Shape;1384;p64"/>
          <p:cNvCxnSpPr/>
          <p:nvPr/>
        </p:nvCxnSpPr>
        <p:spPr>
          <a:xfrm>
            <a:off x="7041403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5" name="Google Shape;1385;p64"/>
          <p:cNvSpPr/>
          <p:nvPr/>
        </p:nvSpPr>
        <p:spPr>
          <a:xfrm>
            <a:off x="7413548" y="4206875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6" name="Google Shape;1386;p64"/>
          <p:cNvCxnSpPr/>
          <p:nvPr/>
        </p:nvCxnSpPr>
        <p:spPr>
          <a:xfrm>
            <a:off x="7429043" y="42500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7" name="Google Shape;1387;p64"/>
          <p:cNvSpPr/>
          <p:nvPr/>
        </p:nvSpPr>
        <p:spPr>
          <a:xfrm>
            <a:off x="7816663" y="4206875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64"/>
          <p:cNvSpPr txBox="1"/>
          <p:nvPr/>
        </p:nvSpPr>
        <p:spPr>
          <a:xfrm>
            <a:off x="4657475" y="40544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9" name="Google Shape;1389;p64"/>
          <p:cNvSpPr txBox="1"/>
          <p:nvPr/>
        </p:nvSpPr>
        <p:spPr>
          <a:xfrm>
            <a:off x="506200" y="3900225"/>
            <a:ext cx="37788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ommit IDs (shas) change if they are ordered differently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some-feat branch is now stranded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1395" name="Google Shape;1395;p65"/>
          <p:cNvSpPr txBox="1"/>
          <p:nvPr>
            <p:ph idx="1" type="body"/>
          </p:nvPr>
        </p:nvSpPr>
        <p:spPr>
          <a:xfrm>
            <a:off x="311700" y="1266325"/>
            <a:ext cx="85206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never commit anything to your master branch, keeping your master branch in sync with the main repository’s is easy! And keeping all branches attached comes for free!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 a rule, always create a new branch when developing - </a:t>
            </a:r>
            <a:r>
              <a:rPr b="1" lang="en"/>
              <a:t>never commit directly to the master branch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6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1401" name="Google Shape;1401;p66"/>
          <p:cNvSpPr/>
          <p:nvPr/>
        </p:nvSpPr>
        <p:spPr>
          <a:xfrm>
            <a:off x="3443125" y="1037350"/>
            <a:ext cx="1419300" cy="12999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upstream</a:t>
            </a:r>
            <a:endParaRPr/>
          </a:p>
        </p:txBody>
      </p:sp>
      <p:sp>
        <p:nvSpPr>
          <p:cNvPr id="1402" name="Google Shape;1402;p66"/>
          <p:cNvSpPr/>
          <p:nvPr/>
        </p:nvSpPr>
        <p:spPr>
          <a:xfrm>
            <a:off x="5977150" y="2711575"/>
            <a:ext cx="1353000" cy="13986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</a:t>
            </a:r>
            <a:endParaRPr/>
          </a:p>
        </p:txBody>
      </p:sp>
      <p:cxnSp>
        <p:nvCxnSpPr>
          <p:cNvPr id="1403" name="Google Shape;1403;p66"/>
          <p:cNvCxnSpPr/>
          <p:nvPr/>
        </p:nvCxnSpPr>
        <p:spPr>
          <a:xfrm>
            <a:off x="295896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4" name="Google Shape;1404;p66"/>
          <p:cNvSpPr/>
          <p:nvPr/>
        </p:nvSpPr>
        <p:spPr>
          <a:xfrm>
            <a:off x="333110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66"/>
          <p:cNvSpPr/>
          <p:nvPr/>
        </p:nvSpPr>
        <p:spPr>
          <a:xfrm>
            <a:off x="295896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6" name="Google Shape;1406;p66"/>
          <p:cNvCxnSpPr/>
          <p:nvPr/>
        </p:nvCxnSpPr>
        <p:spPr>
          <a:xfrm>
            <a:off x="336207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7" name="Google Shape;1407;p66"/>
          <p:cNvSpPr/>
          <p:nvPr/>
        </p:nvSpPr>
        <p:spPr>
          <a:xfrm>
            <a:off x="373422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8" name="Google Shape;1408;p66"/>
          <p:cNvCxnSpPr/>
          <p:nvPr/>
        </p:nvCxnSpPr>
        <p:spPr>
          <a:xfrm>
            <a:off x="376519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9" name="Google Shape;1409;p66"/>
          <p:cNvSpPr/>
          <p:nvPr/>
        </p:nvSpPr>
        <p:spPr>
          <a:xfrm>
            <a:off x="413733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0" name="Google Shape;1410;p66"/>
          <p:cNvCxnSpPr/>
          <p:nvPr/>
        </p:nvCxnSpPr>
        <p:spPr>
          <a:xfrm>
            <a:off x="413731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1" name="Google Shape;1411;p66"/>
          <p:cNvSpPr/>
          <p:nvPr/>
        </p:nvSpPr>
        <p:spPr>
          <a:xfrm>
            <a:off x="450945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66"/>
          <p:cNvSpPr/>
          <p:nvPr/>
        </p:nvSpPr>
        <p:spPr>
          <a:xfrm>
            <a:off x="413731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3" name="Google Shape;1413;p66"/>
          <p:cNvCxnSpPr/>
          <p:nvPr/>
        </p:nvCxnSpPr>
        <p:spPr>
          <a:xfrm>
            <a:off x="545982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4" name="Google Shape;1414;p66"/>
          <p:cNvSpPr/>
          <p:nvPr/>
        </p:nvSpPr>
        <p:spPr>
          <a:xfrm>
            <a:off x="583197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66"/>
          <p:cNvSpPr/>
          <p:nvPr/>
        </p:nvSpPr>
        <p:spPr>
          <a:xfrm>
            <a:off x="545982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6" name="Google Shape;1416;p66"/>
          <p:cNvCxnSpPr/>
          <p:nvPr/>
        </p:nvCxnSpPr>
        <p:spPr>
          <a:xfrm>
            <a:off x="5862940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7" name="Google Shape;1417;p66"/>
          <p:cNvSpPr/>
          <p:nvPr/>
        </p:nvSpPr>
        <p:spPr>
          <a:xfrm>
            <a:off x="623508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8" name="Google Shape;1418;p66"/>
          <p:cNvCxnSpPr/>
          <p:nvPr/>
        </p:nvCxnSpPr>
        <p:spPr>
          <a:xfrm>
            <a:off x="626605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9" name="Google Shape;1419;p66"/>
          <p:cNvSpPr/>
          <p:nvPr/>
        </p:nvSpPr>
        <p:spPr>
          <a:xfrm>
            <a:off x="663820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0" name="Google Shape;1420;p66"/>
          <p:cNvCxnSpPr/>
          <p:nvPr/>
        </p:nvCxnSpPr>
        <p:spPr>
          <a:xfrm>
            <a:off x="663817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1" name="Google Shape;1421;p66"/>
          <p:cNvSpPr/>
          <p:nvPr/>
        </p:nvSpPr>
        <p:spPr>
          <a:xfrm>
            <a:off x="701032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66"/>
          <p:cNvSpPr/>
          <p:nvPr/>
        </p:nvSpPr>
        <p:spPr>
          <a:xfrm>
            <a:off x="663817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66"/>
          <p:cNvSpPr txBox="1"/>
          <p:nvPr/>
        </p:nvSpPr>
        <p:spPr>
          <a:xfrm>
            <a:off x="2042625" y="22731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4" name="Google Shape;1424;p66"/>
          <p:cNvSpPr txBox="1"/>
          <p:nvPr/>
        </p:nvSpPr>
        <p:spPr>
          <a:xfrm>
            <a:off x="4657475" y="40544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5" name="Google Shape;1425;p66"/>
          <p:cNvSpPr/>
          <p:nvPr/>
        </p:nvSpPr>
        <p:spPr>
          <a:xfrm rot="2071821">
            <a:off x="4892871" y="2383913"/>
            <a:ext cx="1095013" cy="44827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1431" name="Google Shape;1431;p67"/>
          <p:cNvSpPr/>
          <p:nvPr/>
        </p:nvSpPr>
        <p:spPr>
          <a:xfrm>
            <a:off x="3443125" y="1037350"/>
            <a:ext cx="1419300" cy="12999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upstream</a:t>
            </a:r>
            <a:endParaRPr/>
          </a:p>
        </p:txBody>
      </p:sp>
      <p:sp>
        <p:nvSpPr>
          <p:cNvPr id="1432" name="Google Shape;1432;p67"/>
          <p:cNvSpPr/>
          <p:nvPr/>
        </p:nvSpPr>
        <p:spPr>
          <a:xfrm>
            <a:off x="5977150" y="2711575"/>
            <a:ext cx="1353000" cy="13986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</a:t>
            </a:r>
            <a:endParaRPr/>
          </a:p>
        </p:txBody>
      </p:sp>
      <p:cxnSp>
        <p:nvCxnSpPr>
          <p:cNvPr id="1433" name="Google Shape;1433;p67"/>
          <p:cNvCxnSpPr/>
          <p:nvPr/>
        </p:nvCxnSpPr>
        <p:spPr>
          <a:xfrm>
            <a:off x="295896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4" name="Google Shape;1434;p67"/>
          <p:cNvSpPr/>
          <p:nvPr/>
        </p:nvSpPr>
        <p:spPr>
          <a:xfrm>
            <a:off x="333110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67"/>
          <p:cNvSpPr/>
          <p:nvPr/>
        </p:nvSpPr>
        <p:spPr>
          <a:xfrm>
            <a:off x="295896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6" name="Google Shape;1436;p67"/>
          <p:cNvCxnSpPr/>
          <p:nvPr/>
        </p:nvCxnSpPr>
        <p:spPr>
          <a:xfrm>
            <a:off x="336207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7" name="Google Shape;1437;p67"/>
          <p:cNvSpPr/>
          <p:nvPr/>
        </p:nvSpPr>
        <p:spPr>
          <a:xfrm>
            <a:off x="373422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8" name="Google Shape;1438;p67"/>
          <p:cNvCxnSpPr/>
          <p:nvPr/>
        </p:nvCxnSpPr>
        <p:spPr>
          <a:xfrm>
            <a:off x="376519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9" name="Google Shape;1439;p67"/>
          <p:cNvSpPr/>
          <p:nvPr/>
        </p:nvSpPr>
        <p:spPr>
          <a:xfrm>
            <a:off x="413733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0" name="Google Shape;1440;p67"/>
          <p:cNvCxnSpPr/>
          <p:nvPr/>
        </p:nvCxnSpPr>
        <p:spPr>
          <a:xfrm>
            <a:off x="413731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1" name="Google Shape;1441;p67"/>
          <p:cNvSpPr/>
          <p:nvPr/>
        </p:nvSpPr>
        <p:spPr>
          <a:xfrm>
            <a:off x="450945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67"/>
          <p:cNvSpPr/>
          <p:nvPr/>
        </p:nvSpPr>
        <p:spPr>
          <a:xfrm>
            <a:off x="413731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3" name="Google Shape;1443;p67"/>
          <p:cNvCxnSpPr/>
          <p:nvPr/>
        </p:nvCxnSpPr>
        <p:spPr>
          <a:xfrm>
            <a:off x="545982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4" name="Google Shape;1444;p67"/>
          <p:cNvSpPr/>
          <p:nvPr/>
        </p:nvSpPr>
        <p:spPr>
          <a:xfrm>
            <a:off x="583197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67"/>
          <p:cNvSpPr/>
          <p:nvPr/>
        </p:nvSpPr>
        <p:spPr>
          <a:xfrm>
            <a:off x="545982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6" name="Google Shape;1446;p67"/>
          <p:cNvCxnSpPr/>
          <p:nvPr/>
        </p:nvCxnSpPr>
        <p:spPr>
          <a:xfrm>
            <a:off x="5862940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7" name="Google Shape;1447;p67"/>
          <p:cNvSpPr/>
          <p:nvPr/>
        </p:nvSpPr>
        <p:spPr>
          <a:xfrm>
            <a:off x="623508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8" name="Google Shape;1448;p67"/>
          <p:cNvCxnSpPr/>
          <p:nvPr/>
        </p:nvCxnSpPr>
        <p:spPr>
          <a:xfrm>
            <a:off x="626605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9" name="Google Shape;1449;p67"/>
          <p:cNvSpPr/>
          <p:nvPr/>
        </p:nvSpPr>
        <p:spPr>
          <a:xfrm>
            <a:off x="663820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0" name="Google Shape;1450;p67"/>
          <p:cNvCxnSpPr/>
          <p:nvPr/>
        </p:nvCxnSpPr>
        <p:spPr>
          <a:xfrm>
            <a:off x="663817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1" name="Google Shape;1451;p67"/>
          <p:cNvSpPr/>
          <p:nvPr/>
        </p:nvSpPr>
        <p:spPr>
          <a:xfrm>
            <a:off x="701032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67"/>
          <p:cNvSpPr/>
          <p:nvPr/>
        </p:nvSpPr>
        <p:spPr>
          <a:xfrm>
            <a:off x="663817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67"/>
          <p:cNvSpPr txBox="1"/>
          <p:nvPr/>
        </p:nvSpPr>
        <p:spPr>
          <a:xfrm>
            <a:off x="2042625" y="22731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4" name="Google Shape;1454;p67"/>
          <p:cNvSpPr txBox="1"/>
          <p:nvPr/>
        </p:nvSpPr>
        <p:spPr>
          <a:xfrm>
            <a:off x="4657475" y="40544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55" name="Google Shape;1455;p67"/>
          <p:cNvCxnSpPr/>
          <p:nvPr/>
        </p:nvCxnSpPr>
        <p:spPr>
          <a:xfrm>
            <a:off x="7010320" y="4250047"/>
            <a:ext cx="376500" cy="2946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6" name="Google Shape;1456;p67"/>
          <p:cNvSpPr/>
          <p:nvPr/>
        </p:nvSpPr>
        <p:spPr>
          <a:xfrm>
            <a:off x="7386998" y="4501475"/>
            <a:ext cx="309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7" name="Google Shape;1457;p67"/>
          <p:cNvCxnSpPr/>
          <p:nvPr/>
        </p:nvCxnSpPr>
        <p:spPr>
          <a:xfrm>
            <a:off x="7418080" y="45446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8" name="Google Shape;1458;p67"/>
          <p:cNvSpPr/>
          <p:nvPr/>
        </p:nvSpPr>
        <p:spPr>
          <a:xfrm>
            <a:off x="7790113" y="4501475"/>
            <a:ext cx="309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67"/>
          <p:cNvSpPr txBox="1"/>
          <p:nvPr/>
        </p:nvSpPr>
        <p:spPr>
          <a:xfrm>
            <a:off x="7821075" y="4349075"/>
            <a:ext cx="13530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some-feat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1465" name="Google Shape;1465;p68"/>
          <p:cNvSpPr/>
          <p:nvPr/>
        </p:nvSpPr>
        <p:spPr>
          <a:xfrm>
            <a:off x="3443125" y="1037350"/>
            <a:ext cx="1419300" cy="12999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upstream</a:t>
            </a:r>
            <a:endParaRPr/>
          </a:p>
        </p:txBody>
      </p:sp>
      <p:sp>
        <p:nvSpPr>
          <p:cNvPr id="1466" name="Google Shape;1466;p68"/>
          <p:cNvSpPr/>
          <p:nvPr/>
        </p:nvSpPr>
        <p:spPr>
          <a:xfrm>
            <a:off x="5977150" y="2711575"/>
            <a:ext cx="1353000" cy="13986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</a:t>
            </a:r>
            <a:endParaRPr/>
          </a:p>
        </p:txBody>
      </p:sp>
      <p:cxnSp>
        <p:nvCxnSpPr>
          <p:cNvPr id="1467" name="Google Shape;1467;p68"/>
          <p:cNvCxnSpPr/>
          <p:nvPr/>
        </p:nvCxnSpPr>
        <p:spPr>
          <a:xfrm>
            <a:off x="295896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8" name="Google Shape;1468;p68"/>
          <p:cNvSpPr/>
          <p:nvPr/>
        </p:nvSpPr>
        <p:spPr>
          <a:xfrm>
            <a:off x="333110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68"/>
          <p:cNvSpPr/>
          <p:nvPr/>
        </p:nvSpPr>
        <p:spPr>
          <a:xfrm>
            <a:off x="295896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0" name="Google Shape;1470;p68"/>
          <p:cNvCxnSpPr/>
          <p:nvPr/>
        </p:nvCxnSpPr>
        <p:spPr>
          <a:xfrm>
            <a:off x="336207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1" name="Google Shape;1471;p68"/>
          <p:cNvSpPr/>
          <p:nvPr/>
        </p:nvSpPr>
        <p:spPr>
          <a:xfrm>
            <a:off x="373422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2" name="Google Shape;1472;p68"/>
          <p:cNvCxnSpPr/>
          <p:nvPr/>
        </p:nvCxnSpPr>
        <p:spPr>
          <a:xfrm>
            <a:off x="376519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3" name="Google Shape;1473;p68"/>
          <p:cNvSpPr/>
          <p:nvPr/>
        </p:nvSpPr>
        <p:spPr>
          <a:xfrm>
            <a:off x="413733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4" name="Google Shape;1474;p68"/>
          <p:cNvCxnSpPr/>
          <p:nvPr/>
        </p:nvCxnSpPr>
        <p:spPr>
          <a:xfrm>
            <a:off x="413731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5" name="Google Shape;1475;p68"/>
          <p:cNvSpPr/>
          <p:nvPr/>
        </p:nvSpPr>
        <p:spPr>
          <a:xfrm>
            <a:off x="450945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68"/>
          <p:cNvSpPr/>
          <p:nvPr/>
        </p:nvSpPr>
        <p:spPr>
          <a:xfrm>
            <a:off x="413731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7" name="Google Shape;1477;p68"/>
          <p:cNvCxnSpPr/>
          <p:nvPr/>
        </p:nvCxnSpPr>
        <p:spPr>
          <a:xfrm>
            <a:off x="454042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8" name="Google Shape;1478;p68"/>
          <p:cNvSpPr/>
          <p:nvPr/>
        </p:nvSpPr>
        <p:spPr>
          <a:xfrm>
            <a:off x="4912573" y="24255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9" name="Google Shape;1479;p68"/>
          <p:cNvCxnSpPr/>
          <p:nvPr/>
        </p:nvCxnSpPr>
        <p:spPr>
          <a:xfrm>
            <a:off x="492806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0" name="Google Shape;1480;p68"/>
          <p:cNvSpPr/>
          <p:nvPr/>
        </p:nvSpPr>
        <p:spPr>
          <a:xfrm>
            <a:off x="5315688" y="24255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68"/>
          <p:cNvSpPr txBox="1"/>
          <p:nvPr/>
        </p:nvSpPr>
        <p:spPr>
          <a:xfrm>
            <a:off x="2042625" y="22731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82" name="Google Shape;1482;p68"/>
          <p:cNvCxnSpPr/>
          <p:nvPr/>
        </p:nvCxnSpPr>
        <p:spPr>
          <a:xfrm>
            <a:off x="545982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3" name="Google Shape;1483;p68"/>
          <p:cNvSpPr/>
          <p:nvPr/>
        </p:nvSpPr>
        <p:spPr>
          <a:xfrm>
            <a:off x="583197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68"/>
          <p:cNvSpPr/>
          <p:nvPr/>
        </p:nvSpPr>
        <p:spPr>
          <a:xfrm>
            <a:off x="545982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5" name="Google Shape;1485;p68"/>
          <p:cNvCxnSpPr/>
          <p:nvPr/>
        </p:nvCxnSpPr>
        <p:spPr>
          <a:xfrm>
            <a:off x="5862940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6" name="Google Shape;1486;p68"/>
          <p:cNvSpPr/>
          <p:nvPr/>
        </p:nvSpPr>
        <p:spPr>
          <a:xfrm>
            <a:off x="623508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7" name="Google Shape;1487;p68"/>
          <p:cNvCxnSpPr/>
          <p:nvPr/>
        </p:nvCxnSpPr>
        <p:spPr>
          <a:xfrm>
            <a:off x="626605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8" name="Google Shape;1488;p68"/>
          <p:cNvSpPr/>
          <p:nvPr/>
        </p:nvSpPr>
        <p:spPr>
          <a:xfrm>
            <a:off x="663820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9" name="Google Shape;1489;p68"/>
          <p:cNvCxnSpPr/>
          <p:nvPr/>
        </p:nvCxnSpPr>
        <p:spPr>
          <a:xfrm>
            <a:off x="663817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0" name="Google Shape;1490;p68"/>
          <p:cNvSpPr/>
          <p:nvPr/>
        </p:nvSpPr>
        <p:spPr>
          <a:xfrm>
            <a:off x="701032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68"/>
          <p:cNvSpPr/>
          <p:nvPr/>
        </p:nvSpPr>
        <p:spPr>
          <a:xfrm>
            <a:off x="663817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68"/>
          <p:cNvSpPr txBox="1"/>
          <p:nvPr/>
        </p:nvSpPr>
        <p:spPr>
          <a:xfrm>
            <a:off x="4657475" y="40544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93" name="Google Shape;1493;p68"/>
          <p:cNvCxnSpPr/>
          <p:nvPr/>
        </p:nvCxnSpPr>
        <p:spPr>
          <a:xfrm>
            <a:off x="7010320" y="4250047"/>
            <a:ext cx="376500" cy="2946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4" name="Google Shape;1494;p68"/>
          <p:cNvSpPr/>
          <p:nvPr/>
        </p:nvSpPr>
        <p:spPr>
          <a:xfrm>
            <a:off x="7386998" y="4501475"/>
            <a:ext cx="309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5" name="Google Shape;1495;p68"/>
          <p:cNvCxnSpPr/>
          <p:nvPr/>
        </p:nvCxnSpPr>
        <p:spPr>
          <a:xfrm>
            <a:off x="7418080" y="45446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6" name="Google Shape;1496;p68"/>
          <p:cNvSpPr/>
          <p:nvPr/>
        </p:nvSpPr>
        <p:spPr>
          <a:xfrm>
            <a:off x="7790113" y="4501475"/>
            <a:ext cx="309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68"/>
          <p:cNvSpPr txBox="1"/>
          <p:nvPr/>
        </p:nvSpPr>
        <p:spPr>
          <a:xfrm>
            <a:off x="7821075" y="4349075"/>
            <a:ext cx="13530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some-feat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1503" name="Google Shape;1503;p69"/>
          <p:cNvSpPr/>
          <p:nvPr/>
        </p:nvSpPr>
        <p:spPr>
          <a:xfrm>
            <a:off x="3443125" y="1037350"/>
            <a:ext cx="1419300" cy="12999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upstream</a:t>
            </a:r>
            <a:endParaRPr/>
          </a:p>
        </p:txBody>
      </p:sp>
      <p:sp>
        <p:nvSpPr>
          <p:cNvPr id="1504" name="Google Shape;1504;p69"/>
          <p:cNvSpPr/>
          <p:nvPr/>
        </p:nvSpPr>
        <p:spPr>
          <a:xfrm>
            <a:off x="5977150" y="2711575"/>
            <a:ext cx="1353000" cy="13986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</a:t>
            </a:r>
            <a:endParaRPr/>
          </a:p>
        </p:txBody>
      </p:sp>
      <p:cxnSp>
        <p:nvCxnSpPr>
          <p:cNvPr id="1505" name="Google Shape;1505;p69"/>
          <p:cNvCxnSpPr/>
          <p:nvPr/>
        </p:nvCxnSpPr>
        <p:spPr>
          <a:xfrm>
            <a:off x="295896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6" name="Google Shape;1506;p69"/>
          <p:cNvSpPr/>
          <p:nvPr/>
        </p:nvSpPr>
        <p:spPr>
          <a:xfrm>
            <a:off x="333110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69"/>
          <p:cNvSpPr/>
          <p:nvPr/>
        </p:nvSpPr>
        <p:spPr>
          <a:xfrm>
            <a:off x="295896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8" name="Google Shape;1508;p69"/>
          <p:cNvCxnSpPr/>
          <p:nvPr/>
        </p:nvCxnSpPr>
        <p:spPr>
          <a:xfrm>
            <a:off x="336207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9" name="Google Shape;1509;p69"/>
          <p:cNvSpPr/>
          <p:nvPr/>
        </p:nvSpPr>
        <p:spPr>
          <a:xfrm>
            <a:off x="373422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0" name="Google Shape;1510;p69"/>
          <p:cNvCxnSpPr/>
          <p:nvPr/>
        </p:nvCxnSpPr>
        <p:spPr>
          <a:xfrm>
            <a:off x="376519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1" name="Google Shape;1511;p69"/>
          <p:cNvSpPr/>
          <p:nvPr/>
        </p:nvSpPr>
        <p:spPr>
          <a:xfrm>
            <a:off x="413733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2" name="Google Shape;1512;p69"/>
          <p:cNvCxnSpPr/>
          <p:nvPr/>
        </p:nvCxnSpPr>
        <p:spPr>
          <a:xfrm>
            <a:off x="413731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3" name="Google Shape;1513;p69"/>
          <p:cNvSpPr/>
          <p:nvPr/>
        </p:nvSpPr>
        <p:spPr>
          <a:xfrm>
            <a:off x="450945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69"/>
          <p:cNvSpPr/>
          <p:nvPr/>
        </p:nvSpPr>
        <p:spPr>
          <a:xfrm>
            <a:off x="413731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5" name="Google Shape;1515;p69"/>
          <p:cNvCxnSpPr/>
          <p:nvPr/>
        </p:nvCxnSpPr>
        <p:spPr>
          <a:xfrm>
            <a:off x="454042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6" name="Google Shape;1516;p69"/>
          <p:cNvSpPr/>
          <p:nvPr/>
        </p:nvSpPr>
        <p:spPr>
          <a:xfrm>
            <a:off x="4912573" y="24255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7" name="Google Shape;1517;p69"/>
          <p:cNvCxnSpPr/>
          <p:nvPr/>
        </p:nvCxnSpPr>
        <p:spPr>
          <a:xfrm>
            <a:off x="492806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8" name="Google Shape;1518;p69"/>
          <p:cNvSpPr/>
          <p:nvPr/>
        </p:nvSpPr>
        <p:spPr>
          <a:xfrm>
            <a:off x="5315688" y="24255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69"/>
          <p:cNvSpPr txBox="1"/>
          <p:nvPr/>
        </p:nvSpPr>
        <p:spPr>
          <a:xfrm>
            <a:off x="2042625" y="22731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20" name="Google Shape;1520;p69"/>
          <p:cNvCxnSpPr/>
          <p:nvPr/>
        </p:nvCxnSpPr>
        <p:spPr>
          <a:xfrm>
            <a:off x="545982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1" name="Google Shape;1521;p69"/>
          <p:cNvSpPr/>
          <p:nvPr/>
        </p:nvSpPr>
        <p:spPr>
          <a:xfrm>
            <a:off x="583197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69"/>
          <p:cNvSpPr/>
          <p:nvPr/>
        </p:nvSpPr>
        <p:spPr>
          <a:xfrm>
            <a:off x="545982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3" name="Google Shape;1523;p69"/>
          <p:cNvCxnSpPr/>
          <p:nvPr/>
        </p:nvCxnSpPr>
        <p:spPr>
          <a:xfrm>
            <a:off x="5862940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4" name="Google Shape;1524;p69"/>
          <p:cNvSpPr/>
          <p:nvPr/>
        </p:nvSpPr>
        <p:spPr>
          <a:xfrm>
            <a:off x="623508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5" name="Google Shape;1525;p69"/>
          <p:cNvCxnSpPr/>
          <p:nvPr/>
        </p:nvCxnSpPr>
        <p:spPr>
          <a:xfrm>
            <a:off x="626605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6" name="Google Shape;1526;p69"/>
          <p:cNvSpPr/>
          <p:nvPr/>
        </p:nvSpPr>
        <p:spPr>
          <a:xfrm>
            <a:off x="663820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7" name="Google Shape;1527;p69"/>
          <p:cNvCxnSpPr/>
          <p:nvPr/>
        </p:nvCxnSpPr>
        <p:spPr>
          <a:xfrm>
            <a:off x="663817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8" name="Google Shape;1528;p69"/>
          <p:cNvSpPr/>
          <p:nvPr/>
        </p:nvSpPr>
        <p:spPr>
          <a:xfrm>
            <a:off x="701032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69"/>
          <p:cNvSpPr/>
          <p:nvPr/>
        </p:nvSpPr>
        <p:spPr>
          <a:xfrm>
            <a:off x="663817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69"/>
          <p:cNvSpPr txBox="1"/>
          <p:nvPr/>
        </p:nvSpPr>
        <p:spPr>
          <a:xfrm>
            <a:off x="4657475" y="40544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31" name="Google Shape;1531;p69"/>
          <p:cNvCxnSpPr/>
          <p:nvPr/>
        </p:nvCxnSpPr>
        <p:spPr>
          <a:xfrm>
            <a:off x="7010320" y="4250047"/>
            <a:ext cx="376500" cy="2946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2" name="Google Shape;1532;p69"/>
          <p:cNvSpPr/>
          <p:nvPr/>
        </p:nvSpPr>
        <p:spPr>
          <a:xfrm>
            <a:off x="7386998" y="4501475"/>
            <a:ext cx="309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3" name="Google Shape;1533;p69"/>
          <p:cNvCxnSpPr/>
          <p:nvPr/>
        </p:nvCxnSpPr>
        <p:spPr>
          <a:xfrm>
            <a:off x="7418080" y="45446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4" name="Google Shape;1534;p69"/>
          <p:cNvSpPr/>
          <p:nvPr/>
        </p:nvSpPr>
        <p:spPr>
          <a:xfrm>
            <a:off x="7790113" y="4501475"/>
            <a:ext cx="309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69"/>
          <p:cNvSpPr txBox="1"/>
          <p:nvPr/>
        </p:nvSpPr>
        <p:spPr>
          <a:xfrm>
            <a:off x="7821075" y="4349075"/>
            <a:ext cx="13530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some-feat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6" name="Google Shape;1536;p69"/>
          <p:cNvSpPr/>
          <p:nvPr/>
        </p:nvSpPr>
        <p:spPr>
          <a:xfrm rot="2070165">
            <a:off x="5085620" y="2695745"/>
            <a:ext cx="921006" cy="38511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7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1542" name="Google Shape;1542;p70"/>
          <p:cNvSpPr/>
          <p:nvPr/>
        </p:nvSpPr>
        <p:spPr>
          <a:xfrm>
            <a:off x="3443125" y="1037350"/>
            <a:ext cx="1419300" cy="12999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upstream</a:t>
            </a:r>
            <a:endParaRPr/>
          </a:p>
        </p:txBody>
      </p:sp>
      <p:sp>
        <p:nvSpPr>
          <p:cNvPr id="1543" name="Google Shape;1543;p70"/>
          <p:cNvSpPr/>
          <p:nvPr/>
        </p:nvSpPr>
        <p:spPr>
          <a:xfrm>
            <a:off x="5977150" y="2711575"/>
            <a:ext cx="1353000" cy="13986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</a:t>
            </a:r>
            <a:endParaRPr/>
          </a:p>
        </p:txBody>
      </p:sp>
      <p:cxnSp>
        <p:nvCxnSpPr>
          <p:cNvPr id="1544" name="Google Shape;1544;p70"/>
          <p:cNvCxnSpPr/>
          <p:nvPr/>
        </p:nvCxnSpPr>
        <p:spPr>
          <a:xfrm>
            <a:off x="295896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5" name="Google Shape;1545;p70"/>
          <p:cNvSpPr/>
          <p:nvPr/>
        </p:nvSpPr>
        <p:spPr>
          <a:xfrm>
            <a:off x="333110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70"/>
          <p:cNvSpPr/>
          <p:nvPr/>
        </p:nvSpPr>
        <p:spPr>
          <a:xfrm>
            <a:off x="295896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7" name="Google Shape;1547;p70"/>
          <p:cNvCxnSpPr/>
          <p:nvPr/>
        </p:nvCxnSpPr>
        <p:spPr>
          <a:xfrm>
            <a:off x="336207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8" name="Google Shape;1548;p70"/>
          <p:cNvSpPr/>
          <p:nvPr/>
        </p:nvSpPr>
        <p:spPr>
          <a:xfrm>
            <a:off x="373422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9" name="Google Shape;1549;p70"/>
          <p:cNvCxnSpPr/>
          <p:nvPr/>
        </p:nvCxnSpPr>
        <p:spPr>
          <a:xfrm>
            <a:off x="376519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0" name="Google Shape;1550;p70"/>
          <p:cNvSpPr/>
          <p:nvPr/>
        </p:nvSpPr>
        <p:spPr>
          <a:xfrm>
            <a:off x="413733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1" name="Google Shape;1551;p70"/>
          <p:cNvCxnSpPr/>
          <p:nvPr/>
        </p:nvCxnSpPr>
        <p:spPr>
          <a:xfrm>
            <a:off x="413731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2" name="Google Shape;1552;p70"/>
          <p:cNvSpPr/>
          <p:nvPr/>
        </p:nvSpPr>
        <p:spPr>
          <a:xfrm>
            <a:off x="450945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70"/>
          <p:cNvSpPr/>
          <p:nvPr/>
        </p:nvSpPr>
        <p:spPr>
          <a:xfrm>
            <a:off x="413731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4" name="Google Shape;1554;p70"/>
          <p:cNvCxnSpPr/>
          <p:nvPr/>
        </p:nvCxnSpPr>
        <p:spPr>
          <a:xfrm>
            <a:off x="454042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5" name="Google Shape;1555;p70"/>
          <p:cNvSpPr/>
          <p:nvPr/>
        </p:nvSpPr>
        <p:spPr>
          <a:xfrm>
            <a:off x="4912573" y="24255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6" name="Google Shape;1556;p70"/>
          <p:cNvCxnSpPr/>
          <p:nvPr/>
        </p:nvCxnSpPr>
        <p:spPr>
          <a:xfrm>
            <a:off x="492806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7" name="Google Shape;1557;p70"/>
          <p:cNvSpPr/>
          <p:nvPr/>
        </p:nvSpPr>
        <p:spPr>
          <a:xfrm>
            <a:off x="5315688" y="24255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70"/>
          <p:cNvSpPr txBox="1"/>
          <p:nvPr/>
        </p:nvSpPr>
        <p:spPr>
          <a:xfrm>
            <a:off x="2042625" y="22731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59" name="Google Shape;1559;p70"/>
          <p:cNvCxnSpPr/>
          <p:nvPr/>
        </p:nvCxnSpPr>
        <p:spPr>
          <a:xfrm>
            <a:off x="545982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0" name="Google Shape;1560;p70"/>
          <p:cNvSpPr/>
          <p:nvPr/>
        </p:nvSpPr>
        <p:spPr>
          <a:xfrm>
            <a:off x="583197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70"/>
          <p:cNvSpPr/>
          <p:nvPr/>
        </p:nvSpPr>
        <p:spPr>
          <a:xfrm>
            <a:off x="545982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2" name="Google Shape;1562;p70"/>
          <p:cNvCxnSpPr/>
          <p:nvPr/>
        </p:nvCxnSpPr>
        <p:spPr>
          <a:xfrm>
            <a:off x="5862940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3" name="Google Shape;1563;p70"/>
          <p:cNvSpPr/>
          <p:nvPr/>
        </p:nvSpPr>
        <p:spPr>
          <a:xfrm>
            <a:off x="623508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4" name="Google Shape;1564;p70"/>
          <p:cNvCxnSpPr/>
          <p:nvPr/>
        </p:nvCxnSpPr>
        <p:spPr>
          <a:xfrm>
            <a:off x="626605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5" name="Google Shape;1565;p70"/>
          <p:cNvSpPr/>
          <p:nvPr/>
        </p:nvSpPr>
        <p:spPr>
          <a:xfrm>
            <a:off x="663820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6" name="Google Shape;1566;p70"/>
          <p:cNvCxnSpPr/>
          <p:nvPr/>
        </p:nvCxnSpPr>
        <p:spPr>
          <a:xfrm>
            <a:off x="663817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7" name="Google Shape;1567;p70"/>
          <p:cNvSpPr/>
          <p:nvPr/>
        </p:nvSpPr>
        <p:spPr>
          <a:xfrm>
            <a:off x="701032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70"/>
          <p:cNvSpPr/>
          <p:nvPr/>
        </p:nvSpPr>
        <p:spPr>
          <a:xfrm>
            <a:off x="663817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70"/>
          <p:cNvSpPr txBox="1"/>
          <p:nvPr/>
        </p:nvSpPr>
        <p:spPr>
          <a:xfrm>
            <a:off x="4657475" y="40544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70" name="Google Shape;1570;p70"/>
          <p:cNvCxnSpPr/>
          <p:nvPr/>
        </p:nvCxnSpPr>
        <p:spPr>
          <a:xfrm>
            <a:off x="7010320" y="4250047"/>
            <a:ext cx="376500" cy="2946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1" name="Google Shape;1571;p70"/>
          <p:cNvSpPr/>
          <p:nvPr/>
        </p:nvSpPr>
        <p:spPr>
          <a:xfrm>
            <a:off x="7386998" y="4501475"/>
            <a:ext cx="309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2" name="Google Shape;1572;p70"/>
          <p:cNvCxnSpPr/>
          <p:nvPr/>
        </p:nvCxnSpPr>
        <p:spPr>
          <a:xfrm>
            <a:off x="7418080" y="45446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3" name="Google Shape;1573;p70"/>
          <p:cNvSpPr/>
          <p:nvPr/>
        </p:nvSpPr>
        <p:spPr>
          <a:xfrm>
            <a:off x="7790113" y="4501475"/>
            <a:ext cx="309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70"/>
          <p:cNvSpPr txBox="1"/>
          <p:nvPr/>
        </p:nvSpPr>
        <p:spPr>
          <a:xfrm>
            <a:off x="7821075" y="4349075"/>
            <a:ext cx="13530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some-feat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5" name="Google Shape;1575;p70"/>
          <p:cNvSpPr/>
          <p:nvPr/>
        </p:nvSpPr>
        <p:spPr>
          <a:xfrm rot="2071821">
            <a:off x="4912146" y="2696413"/>
            <a:ext cx="1095013" cy="44827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rebase</a:t>
            </a:r>
            <a:endParaRPr/>
          </a:p>
        </p:txBody>
      </p:sp>
      <p:cxnSp>
        <p:nvCxnSpPr>
          <p:cNvPr id="1576" name="Google Shape;1576;p70"/>
          <p:cNvCxnSpPr/>
          <p:nvPr/>
        </p:nvCxnSpPr>
        <p:spPr>
          <a:xfrm>
            <a:off x="699936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7" name="Google Shape;1577;p70"/>
          <p:cNvSpPr/>
          <p:nvPr/>
        </p:nvSpPr>
        <p:spPr>
          <a:xfrm>
            <a:off x="7371510" y="42068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8" name="Google Shape;1578;p70"/>
          <p:cNvCxnSpPr/>
          <p:nvPr/>
        </p:nvCxnSpPr>
        <p:spPr>
          <a:xfrm>
            <a:off x="738700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9" name="Google Shape;1579;p70"/>
          <p:cNvSpPr/>
          <p:nvPr/>
        </p:nvSpPr>
        <p:spPr>
          <a:xfrm>
            <a:off x="7774625" y="42068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7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1585" name="Google Shape;1585;p71"/>
          <p:cNvSpPr/>
          <p:nvPr/>
        </p:nvSpPr>
        <p:spPr>
          <a:xfrm>
            <a:off x="3443125" y="1037350"/>
            <a:ext cx="1419300" cy="12999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upstream</a:t>
            </a:r>
            <a:endParaRPr/>
          </a:p>
        </p:txBody>
      </p:sp>
      <p:sp>
        <p:nvSpPr>
          <p:cNvPr id="1586" name="Google Shape;1586;p71"/>
          <p:cNvSpPr/>
          <p:nvPr/>
        </p:nvSpPr>
        <p:spPr>
          <a:xfrm>
            <a:off x="5977150" y="2711575"/>
            <a:ext cx="1353000" cy="13986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</a:t>
            </a:r>
            <a:endParaRPr/>
          </a:p>
        </p:txBody>
      </p:sp>
      <p:cxnSp>
        <p:nvCxnSpPr>
          <p:cNvPr id="1587" name="Google Shape;1587;p71"/>
          <p:cNvCxnSpPr/>
          <p:nvPr/>
        </p:nvCxnSpPr>
        <p:spPr>
          <a:xfrm>
            <a:off x="295896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8" name="Google Shape;1588;p71"/>
          <p:cNvSpPr/>
          <p:nvPr/>
        </p:nvSpPr>
        <p:spPr>
          <a:xfrm>
            <a:off x="333110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71"/>
          <p:cNvSpPr/>
          <p:nvPr/>
        </p:nvSpPr>
        <p:spPr>
          <a:xfrm>
            <a:off x="295896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0" name="Google Shape;1590;p71"/>
          <p:cNvCxnSpPr/>
          <p:nvPr/>
        </p:nvCxnSpPr>
        <p:spPr>
          <a:xfrm>
            <a:off x="336207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1" name="Google Shape;1591;p71"/>
          <p:cNvSpPr/>
          <p:nvPr/>
        </p:nvSpPr>
        <p:spPr>
          <a:xfrm>
            <a:off x="373422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2" name="Google Shape;1592;p71"/>
          <p:cNvCxnSpPr/>
          <p:nvPr/>
        </p:nvCxnSpPr>
        <p:spPr>
          <a:xfrm>
            <a:off x="376519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3" name="Google Shape;1593;p71"/>
          <p:cNvSpPr/>
          <p:nvPr/>
        </p:nvSpPr>
        <p:spPr>
          <a:xfrm>
            <a:off x="413733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4" name="Google Shape;1594;p71"/>
          <p:cNvCxnSpPr/>
          <p:nvPr/>
        </p:nvCxnSpPr>
        <p:spPr>
          <a:xfrm>
            <a:off x="413731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5" name="Google Shape;1595;p71"/>
          <p:cNvSpPr/>
          <p:nvPr/>
        </p:nvSpPr>
        <p:spPr>
          <a:xfrm>
            <a:off x="450945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71"/>
          <p:cNvSpPr/>
          <p:nvPr/>
        </p:nvSpPr>
        <p:spPr>
          <a:xfrm>
            <a:off x="413731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7" name="Google Shape;1597;p71"/>
          <p:cNvCxnSpPr/>
          <p:nvPr/>
        </p:nvCxnSpPr>
        <p:spPr>
          <a:xfrm>
            <a:off x="454042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8" name="Google Shape;1598;p71"/>
          <p:cNvSpPr/>
          <p:nvPr/>
        </p:nvSpPr>
        <p:spPr>
          <a:xfrm>
            <a:off x="4912573" y="24255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9" name="Google Shape;1599;p71"/>
          <p:cNvCxnSpPr/>
          <p:nvPr/>
        </p:nvCxnSpPr>
        <p:spPr>
          <a:xfrm>
            <a:off x="492806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0" name="Google Shape;1600;p71"/>
          <p:cNvSpPr/>
          <p:nvPr/>
        </p:nvSpPr>
        <p:spPr>
          <a:xfrm>
            <a:off x="5315688" y="24255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71"/>
          <p:cNvSpPr txBox="1"/>
          <p:nvPr/>
        </p:nvSpPr>
        <p:spPr>
          <a:xfrm>
            <a:off x="2042625" y="22731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02" name="Google Shape;1602;p71"/>
          <p:cNvCxnSpPr/>
          <p:nvPr/>
        </p:nvCxnSpPr>
        <p:spPr>
          <a:xfrm>
            <a:off x="545982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3" name="Google Shape;1603;p71"/>
          <p:cNvSpPr/>
          <p:nvPr/>
        </p:nvSpPr>
        <p:spPr>
          <a:xfrm>
            <a:off x="583197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71"/>
          <p:cNvSpPr/>
          <p:nvPr/>
        </p:nvSpPr>
        <p:spPr>
          <a:xfrm>
            <a:off x="545982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5" name="Google Shape;1605;p71"/>
          <p:cNvCxnSpPr/>
          <p:nvPr/>
        </p:nvCxnSpPr>
        <p:spPr>
          <a:xfrm>
            <a:off x="5862940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6" name="Google Shape;1606;p71"/>
          <p:cNvSpPr/>
          <p:nvPr/>
        </p:nvSpPr>
        <p:spPr>
          <a:xfrm>
            <a:off x="623508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7" name="Google Shape;1607;p71"/>
          <p:cNvCxnSpPr/>
          <p:nvPr/>
        </p:nvCxnSpPr>
        <p:spPr>
          <a:xfrm>
            <a:off x="626605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8" name="Google Shape;1608;p71"/>
          <p:cNvSpPr/>
          <p:nvPr/>
        </p:nvSpPr>
        <p:spPr>
          <a:xfrm>
            <a:off x="663820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9" name="Google Shape;1609;p71"/>
          <p:cNvCxnSpPr/>
          <p:nvPr/>
        </p:nvCxnSpPr>
        <p:spPr>
          <a:xfrm>
            <a:off x="663817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0" name="Google Shape;1610;p71"/>
          <p:cNvSpPr/>
          <p:nvPr/>
        </p:nvSpPr>
        <p:spPr>
          <a:xfrm>
            <a:off x="701032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71"/>
          <p:cNvSpPr/>
          <p:nvPr/>
        </p:nvSpPr>
        <p:spPr>
          <a:xfrm>
            <a:off x="663817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71"/>
          <p:cNvSpPr txBox="1"/>
          <p:nvPr/>
        </p:nvSpPr>
        <p:spPr>
          <a:xfrm>
            <a:off x="4657475" y="40544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13" name="Google Shape;1613;p71"/>
          <p:cNvCxnSpPr/>
          <p:nvPr/>
        </p:nvCxnSpPr>
        <p:spPr>
          <a:xfrm>
            <a:off x="7785570" y="4250047"/>
            <a:ext cx="376500" cy="2946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4" name="Google Shape;1614;p71"/>
          <p:cNvSpPr/>
          <p:nvPr/>
        </p:nvSpPr>
        <p:spPr>
          <a:xfrm>
            <a:off x="8162248" y="4501475"/>
            <a:ext cx="309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5" name="Google Shape;1615;p71"/>
          <p:cNvCxnSpPr/>
          <p:nvPr/>
        </p:nvCxnSpPr>
        <p:spPr>
          <a:xfrm>
            <a:off x="8193330" y="45446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6" name="Google Shape;1616;p71"/>
          <p:cNvSpPr/>
          <p:nvPr/>
        </p:nvSpPr>
        <p:spPr>
          <a:xfrm>
            <a:off x="8565363" y="4501475"/>
            <a:ext cx="309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71"/>
          <p:cNvSpPr txBox="1"/>
          <p:nvPr/>
        </p:nvSpPr>
        <p:spPr>
          <a:xfrm>
            <a:off x="7098100" y="4389925"/>
            <a:ext cx="9498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some-feat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18" name="Google Shape;1618;p71"/>
          <p:cNvCxnSpPr/>
          <p:nvPr/>
        </p:nvCxnSpPr>
        <p:spPr>
          <a:xfrm>
            <a:off x="699936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9" name="Google Shape;1619;p71"/>
          <p:cNvSpPr/>
          <p:nvPr/>
        </p:nvSpPr>
        <p:spPr>
          <a:xfrm>
            <a:off x="7371510" y="42068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0" name="Google Shape;1620;p71"/>
          <p:cNvCxnSpPr/>
          <p:nvPr/>
        </p:nvCxnSpPr>
        <p:spPr>
          <a:xfrm>
            <a:off x="738700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1" name="Google Shape;1621;p71"/>
          <p:cNvSpPr/>
          <p:nvPr/>
        </p:nvSpPr>
        <p:spPr>
          <a:xfrm>
            <a:off x="7774625" y="42068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18"/>
          <p:cNvCxnSpPr/>
          <p:nvPr/>
        </p:nvCxnSpPr>
        <p:spPr>
          <a:xfrm>
            <a:off x="13576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8"/>
          <p:cNvSpPr/>
          <p:nvPr/>
        </p:nvSpPr>
        <p:spPr>
          <a:xfrm>
            <a:off x="22462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3576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8"/>
          <p:cNvCxnSpPr/>
          <p:nvPr/>
        </p:nvCxnSpPr>
        <p:spPr>
          <a:xfrm>
            <a:off x="232020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8"/>
          <p:cNvSpPr/>
          <p:nvPr/>
        </p:nvSpPr>
        <p:spPr>
          <a:xfrm>
            <a:off x="320880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0" y="3708900"/>
            <a:ext cx="128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 laptop)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Minimal Progress Loss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66325"/>
            <a:ext cx="8520600" cy="15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achieved by effectively “saving your work”</a:t>
            </a:r>
            <a:r>
              <a:rPr lang="en"/>
              <a:t> and “backing up your work”.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By creating regular save points (called </a:t>
            </a:r>
            <a:r>
              <a:rPr b="1" lang="en"/>
              <a:t>commits</a:t>
            </a:r>
            <a:r>
              <a:rPr lang="en"/>
              <a:t>) and pushing them up to GitHub (from your laptop), if your laptop </a:t>
            </a:r>
            <a:r>
              <a:rPr lang="en"/>
              <a:t>is destroyed</a:t>
            </a:r>
            <a:r>
              <a:rPr lang="en"/>
              <a:t> you will only lose the commits you did not upload to GitHub.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3208950" y="3388050"/>
            <a:ext cx="555300" cy="271500"/>
          </a:xfrm>
          <a:prstGeom prst="bentArrow">
            <a:avLst>
              <a:gd fmla="val 25000" name="adj1"/>
              <a:gd fmla="val 25000" name="adj2"/>
              <a:gd fmla="val 50000" name="adj3"/>
              <a:gd fmla="val 87500" name="adj4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3690225" y="3073350"/>
            <a:ext cx="1159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(online)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2" name="Google Shape;122;p18"/>
          <p:cNvCxnSpPr/>
          <p:nvPr/>
        </p:nvCxnSpPr>
        <p:spPr>
          <a:xfrm>
            <a:off x="32827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8"/>
          <p:cNvSpPr/>
          <p:nvPr/>
        </p:nvSpPr>
        <p:spPr>
          <a:xfrm>
            <a:off x="41713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1627" name="Google Shape;1627;p72"/>
          <p:cNvSpPr/>
          <p:nvPr/>
        </p:nvSpPr>
        <p:spPr>
          <a:xfrm>
            <a:off x="3443125" y="1037350"/>
            <a:ext cx="1419300" cy="12999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upstream</a:t>
            </a:r>
            <a:endParaRPr/>
          </a:p>
        </p:txBody>
      </p:sp>
      <p:sp>
        <p:nvSpPr>
          <p:cNvPr id="1628" name="Google Shape;1628;p72"/>
          <p:cNvSpPr/>
          <p:nvPr/>
        </p:nvSpPr>
        <p:spPr>
          <a:xfrm>
            <a:off x="5977150" y="2711575"/>
            <a:ext cx="1353000" cy="13986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</a:t>
            </a:r>
            <a:endParaRPr/>
          </a:p>
        </p:txBody>
      </p:sp>
      <p:cxnSp>
        <p:nvCxnSpPr>
          <p:cNvPr id="1629" name="Google Shape;1629;p72"/>
          <p:cNvCxnSpPr/>
          <p:nvPr/>
        </p:nvCxnSpPr>
        <p:spPr>
          <a:xfrm>
            <a:off x="295896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0" name="Google Shape;1630;p72"/>
          <p:cNvSpPr/>
          <p:nvPr/>
        </p:nvSpPr>
        <p:spPr>
          <a:xfrm>
            <a:off x="333110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72"/>
          <p:cNvSpPr/>
          <p:nvPr/>
        </p:nvSpPr>
        <p:spPr>
          <a:xfrm>
            <a:off x="295896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2" name="Google Shape;1632;p72"/>
          <p:cNvCxnSpPr/>
          <p:nvPr/>
        </p:nvCxnSpPr>
        <p:spPr>
          <a:xfrm>
            <a:off x="336207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3" name="Google Shape;1633;p72"/>
          <p:cNvSpPr/>
          <p:nvPr/>
        </p:nvSpPr>
        <p:spPr>
          <a:xfrm>
            <a:off x="373422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4" name="Google Shape;1634;p72"/>
          <p:cNvCxnSpPr/>
          <p:nvPr/>
        </p:nvCxnSpPr>
        <p:spPr>
          <a:xfrm>
            <a:off x="376519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5" name="Google Shape;1635;p72"/>
          <p:cNvSpPr/>
          <p:nvPr/>
        </p:nvSpPr>
        <p:spPr>
          <a:xfrm>
            <a:off x="413733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6" name="Google Shape;1636;p72"/>
          <p:cNvCxnSpPr/>
          <p:nvPr/>
        </p:nvCxnSpPr>
        <p:spPr>
          <a:xfrm>
            <a:off x="413731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7" name="Google Shape;1637;p72"/>
          <p:cNvSpPr/>
          <p:nvPr/>
        </p:nvSpPr>
        <p:spPr>
          <a:xfrm>
            <a:off x="450945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72"/>
          <p:cNvSpPr/>
          <p:nvPr/>
        </p:nvSpPr>
        <p:spPr>
          <a:xfrm>
            <a:off x="413731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9" name="Google Shape;1639;p72"/>
          <p:cNvCxnSpPr/>
          <p:nvPr/>
        </p:nvCxnSpPr>
        <p:spPr>
          <a:xfrm>
            <a:off x="454042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0" name="Google Shape;1640;p72"/>
          <p:cNvSpPr/>
          <p:nvPr/>
        </p:nvSpPr>
        <p:spPr>
          <a:xfrm>
            <a:off x="4912573" y="24255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1" name="Google Shape;1641;p72"/>
          <p:cNvCxnSpPr/>
          <p:nvPr/>
        </p:nvCxnSpPr>
        <p:spPr>
          <a:xfrm>
            <a:off x="492806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2" name="Google Shape;1642;p72"/>
          <p:cNvSpPr/>
          <p:nvPr/>
        </p:nvSpPr>
        <p:spPr>
          <a:xfrm>
            <a:off x="5315688" y="24255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72"/>
          <p:cNvSpPr txBox="1"/>
          <p:nvPr/>
        </p:nvSpPr>
        <p:spPr>
          <a:xfrm>
            <a:off x="2042625" y="22731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44" name="Google Shape;1644;p72"/>
          <p:cNvCxnSpPr/>
          <p:nvPr/>
        </p:nvCxnSpPr>
        <p:spPr>
          <a:xfrm>
            <a:off x="545982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5" name="Google Shape;1645;p72"/>
          <p:cNvSpPr/>
          <p:nvPr/>
        </p:nvSpPr>
        <p:spPr>
          <a:xfrm>
            <a:off x="583197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72"/>
          <p:cNvSpPr/>
          <p:nvPr/>
        </p:nvSpPr>
        <p:spPr>
          <a:xfrm>
            <a:off x="545982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7" name="Google Shape;1647;p72"/>
          <p:cNvCxnSpPr/>
          <p:nvPr/>
        </p:nvCxnSpPr>
        <p:spPr>
          <a:xfrm>
            <a:off x="5862940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8" name="Google Shape;1648;p72"/>
          <p:cNvSpPr/>
          <p:nvPr/>
        </p:nvSpPr>
        <p:spPr>
          <a:xfrm>
            <a:off x="623508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9" name="Google Shape;1649;p72"/>
          <p:cNvCxnSpPr/>
          <p:nvPr/>
        </p:nvCxnSpPr>
        <p:spPr>
          <a:xfrm>
            <a:off x="626605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0" name="Google Shape;1650;p72"/>
          <p:cNvSpPr/>
          <p:nvPr/>
        </p:nvSpPr>
        <p:spPr>
          <a:xfrm>
            <a:off x="663820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1" name="Google Shape;1651;p72"/>
          <p:cNvCxnSpPr/>
          <p:nvPr/>
        </p:nvCxnSpPr>
        <p:spPr>
          <a:xfrm>
            <a:off x="663817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2" name="Google Shape;1652;p72"/>
          <p:cNvSpPr/>
          <p:nvPr/>
        </p:nvSpPr>
        <p:spPr>
          <a:xfrm>
            <a:off x="701032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72"/>
          <p:cNvSpPr/>
          <p:nvPr/>
        </p:nvSpPr>
        <p:spPr>
          <a:xfrm>
            <a:off x="663817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72"/>
          <p:cNvSpPr txBox="1"/>
          <p:nvPr/>
        </p:nvSpPr>
        <p:spPr>
          <a:xfrm>
            <a:off x="4657475" y="40544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55" name="Google Shape;1655;p72"/>
          <p:cNvCxnSpPr/>
          <p:nvPr/>
        </p:nvCxnSpPr>
        <p:spPr>
          <a:xfrm>
            <a:off x="7785570" y="4250047"/>
            <a:ext cx="376500" cy="2946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6" name="Google Shape;1656;p72"/>
          <p:cNvSpPr/>
          <p:nvPr/>
        </p:nvSpPr>
        <p:spPr>
          <a:xfrm>
            <a:off x="8162248" y="4501475"/>
            <a:ext cx="309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7" name="Google Shape;1657;p72"/>
          <p:cNvCxnSpPr/>
          <p:nvPr/>
        </p:nvCxnSpPr>
        <p:spPr>
          <a:xfrm>
            <a:off x="8193330" y="45446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8" name="Google Shape;1658;p72"/>
          <p:cNvSpPr/>
          <p:nvPr/>
        </p:nvSpPr>
        <p:spPr>
          <a:xfrm>
            <a:off x="8565363" y="4501475"/>
            <a:ext cx="309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72"/>
          <p:cNvSpPr txBox="1"/>
          <p:nvPr/>
        </p:nvSpPr>
        <p:spPr>
          <a:xfrm>
            <a:off x="7098100" y="4389925"/>
            <a:ext cx="9498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some-feat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60" name="Google Shape;1660;p72"/>
          <p:cNvCxnSpPr/>
          <p:nvPr/>
        </p:nvCxnSpPr>
        <p:spPr>
          <a:xfrm>
            <a:off x="699936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1" name="Google Shape;1661;p72"/>
          <p:cNvSpPr/>
          <p:nvPr/>
        </p:nvSpPr>
        <p:spPr>
          <a:xfrm>
            <a:off x="7371510" y="42068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2" name="Google Shape;1662;p72"/>
          <p:cNvCxnSpPr/>
          <p:nvPr/>
        </p:nvCxnSpPr>
        <p:spPr>
          <a:xfrm>
            <a:off x="738700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3" name="Google Shape;1663;p72"/>
          <p:cNvSpPr/>
          <p:nvPr/>
        </p:nvSpPr>
        <p:spPr>
          <a:xfrm>
            <a:off x="7774625" y="42068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72"/>
          <p:cNvSpPr/>
          <p:nvPr/>
        </p:nvSpPr>
        <p:spPr>
          <a:xfrm rot="2070175">
            <a:off x="4542685" y="2831300"/>
            <a:ext cx="1419371" cy="44852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1670" name="Google Shape;1670;p73"/>
          <p:cNvSpPr/>
          <p:nvPr/>
        </p:nvSpPr>
        <p:spPr>
          <a:xfrm>
            <a:off x="3443125" y="1037350"/>
            <a:ext cx="1419300" cy="12999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upstream</a:t>
            </a:r>
            <a:endParaRPr/>
          </a:p>
        </p:txBody>
      </p:sp>
      <p:sp>
        <p:nvSpPr>
          <p:cNvPr id="1671" name="Google Shape;1671;p73"/>
          <p:cNvSpPr/>
          <p:nvPr/>
        </p:nvSpPr>
        <p:spPr>
          <a:xfrm>
            <a:off x="5977150" y="2711575"/>
            <a:ext cx="1353000" cy="13986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</a:t>
            </a:r>
            <a:endParaRPr/>
          </a:p>
        </p:txBody>
      </p:sp>
      <p:cxnSp>
        <p:nvCxnSpPr>
          <p:cNvPr id="1672" name="Google Shape;1672;p73"/>
          <p:cNvCxnSpPr/>
          <p:nvPr/>
        </p:nvCxnSpPr>
        <p:spPr>
          <a:xfrm>
            <a:off x="295896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3" name="Google Shape;1673;p73"/>
          <p:cNvSpPr/>
          <p:nvPr/>
        </p:nvSpPr>
        <p:spPr>
          <a:xfrm>
            <a:off x="333110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73"/>
          <p:cNvSpPr/>
          <p:nvPr/>
        </p:nvSpPr>
        <p:spPr>
          <a:xfrm>
            <a:off x="295896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5" name="Google Shape;1675;p73"/>
          <p:cNvCxnSpPr/>
          <p:nvPr/>
        </p:nvCxnSpPr>
        <p:spPr>
          <a:xfrm>
            <a:off x="336207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6" name="Google Shape;1676;p73"/>
          <p:cNvSpPr/>
          <p:nvPr/>
        </p:nvSpPr>
        <p:spPr>
          <a:xfrm>
            <a:off x="373422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7" name="Google Shape;1677;p73"/>
          <p:cNvCxnSpPr/>
          <p:nvPr/>
        </p:nvCxnSpPr>
        <p:spPr>
          <a:xfrm>
            <a:off x="376519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8" name="Google Shape;1678;p73"/>
          <p:cNvSpPr/>
          <p:nvPr/>
        </p:nvSpPr>
        <p:spPr>
          <a:xfrm>
            <a:off x="413733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9" name="Google Shape;1679;p73"/>
          <p:cNvCxnSpPr/>
          <p:nvPr/>
        </p:nvCxnSpPr>
        <p:spPr>
          <a:xfrm>
            <a:off x="4137313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0" name="Google Shape;1680;p73"/>
          <p:cNvSpPr/>
          <p:nvPr/>
        </p:nvSpPr>
        <p:spPr>
          <a:xfrm>
            <a:off x="4509458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73"/>
          <p:cNvSpPr/>
          <p:nvPr/>
        </p:nvSpPr>
        <p:spPr>
          <a:xfrm>
            <a:off x="4137313" y="24255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2" name="Google Shape;1682;p73"/>
          <p:cNvCxnSpPr/>
          <p:nvPr/>
        </p:nvCxnSpPr>
        <p:spPr>
          <a:xfrm>
            <a:off x="454042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3" name="Google Shape;1683;p73"/>
          <p:cNvSpPr/>
          <p:nvPr/>
        </p:nvSpPr>
        <p:spPr>
          <a:xfrm>
            <a:off x="4912573" y="24255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4" name="Google Shape;1684;p73"/>
          <p:cNvCxnSpPr/>
          <p:nvPr/>
        </p:nvCxnSpPr>
        <p:spPr>
          <a:xfrm>
            <a:off x="4928068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5" name="Google Shape;1685;p73"/>
          <p:cNvSpPr/>
          <p:nvPr/>
        </p:nvSpPr>
        <p:spPr>
          <a:xfrm>
            <a:off x="5315688" y="24255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73"/>
          <p:cNvSpPr txBox="1"/>
          <p:nvPr/>
        </p:nvSpPr>
        <p:spPr>
          <a:xfrm>
            <a:off x="2042625" y="22731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87" name="Google Shape;1687;p73"/>
          <p:cNvCxnSpPr/>
          <p:nvPr/>
        </p:nvCxnSpPr>
        <p:spPr>
          <a:xfrm>
            <a:off x="545982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8" name="Google Shape;1688;p73"/>
          <p:cNvSpPr/>
          <p:nvPr/>
        </p:nvSpPr>
        <p:spPr>
          <a:xfrm>
            <a:off x="583197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73"/>
          <p:cNvSpPr/>
          <p:nvPr/>
        </p:nvSpPr>
        <p:spPr>
          <a:xfrm>
            <a:off x="545982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0" name="Google Shape;1690;p73"/>
          <p:cNvCxnSpPr/>
          <p:nvPr/>
        </p:nvCxnSpPr>
        <p:spPr>
          <a:xfrm>
            <a:off x="5862940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1" name="Google Shape;1691;p73"/>
          <p:cNvSpPr/>
          <p:nvPr/>
        </p:nvSpPr>
        <p:spPr>
          <a:xfrm>
            <a:off x="623508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2" name="Google Shape;1692;p73"/>
          <p:cNvCxnSpPr/>
          <p:nvPr/>
        </p:nvCxnSpPr>
        <p:spPr>
          <a:xfrm>
            <a:off x="626605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3" name="Google Shape;1693;p73"/>
          <p:cNvSpPr/>
          <p:nvPr/>
        </p:nvSpPr>
        <p:spPr>
          <a:xfrm>
            <a:off x="663820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4" name="Google Shape;1694;p73"/>
          <p:cNvCxnSpPr/>
          <p:nvPr/>
        </p:nvCxnSpPr>
        <p:spPr>
          <a:xfrm>
            <a:off x="663817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5" name="Google Shape;1695;p73"/>
          <p:cNvSpPr/>
          <p:nvPr/>
        </p:nvSpPr>
        <p:spPr>
          <a:xfrm>
            <a:off x="7010320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73"/>
          <p:cNvSpPr/>
          <p:nvPr/>
        </p:nvSpPr>
        <p:spPr>
          <a:xfrm>
            <a:off x="6638175" y="4206850"/>
            <a:ext cx="309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73"/>
          <p:cNvSpPr txBox="1"/>
          <p:nvPr/>
        </p:nvSpPr>
        <p:spPr>
          <a:xfrm>
            <a:off x="4657475" y="4054450"/>
            <a:ext cx="80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98" name="Google Shape;1698;p73"/>
          <p:cNvCxnSpPr/>
          <p:nvPr/>
        </p:nvCxnSpPr>
        <p:spPr>
          <a:xfrm>
            <a:off x="7785570" y="4250047"/>
            <a:ext cx="376500" cy="2946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9" name="Google Shape;1699;p73"/>
          <p:cNvSpPr/>
          <p:nvPr/>
        </p:nvSpPr>
        <p:spPr>
          <a:xfrm>
            <a:off x="8162248" y="4501475"/>
            <a:ext cx="309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0" name="Google Shape;1700;p73"/>
          <p:cNvCxnSpPr/>
          <p:nvPr/>
        </p:nvCxnSpPr>
        <p:spPr>
          <a:xfrm>
            <a:off x="8193330" y="4544675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1" name="Google Shape;1701;p73"/>
          <p:cNvSpPr/>
          <p:nvPr/>
        </p:nvSpPr>
        <p:spPr>
          <a:xfrm>
            <a:off x="8565363" y="4501475"/>
            <a:ext cx="309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73"/>
          <p:cNvSpPr txBox="1"/>
          <p:nvPr/>
        </p:nvSpPr>
        <p:spPr>
          <a:xfrm>
            <a:off x="7098100" y="4389925"/>
            <a:ext cx="9498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some-feat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03" name="Google Shape;1703;p73"/>
          <p:cNvCxnSpPr/>
          <p:nvPr/>
        </p:nvCxnSpPr>
        <p:spPr>
          <a:xfrm>
            <a:off x="699936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4" name="Google Shape;1704;p73"/>
          <p:cNvSpPr/>
          <p:nvPr/>
        </p:nvSpPr>
        <p:spPr>
          <a:xfrm>
            <a:off x="7371510" y="42068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5" name="Google Shape;1705;p73"/>
          <p:cNvCxnSpPr/>
          <p:nvPr/>
        </p:nvCxnSpPr>
        <p:spPr>
          <a:xfrm>
            <a:off x="7387005" y="42500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6" name="Google Shape;1706;p73"/>
          <p:cNvSpPr/>
          <p:nvPr/>
        </p:nvSpPr>
        <p:spPr>
          <a:xfrm>
            <a:off x="7774625" y="4206850"/>
            <a:ext cx="30900" cy="86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7" name="Google Shape;1707;p73"/>
          <p:cNvCxnSpPr>
            <a:stCxn id="1685" idx="6"/>
          </p:cNvCxnSpPr>
          <p:nvPr/>
        </p:nvCxnSpPr>
        <p:spPr>
          <a:xfrm>
            <a:off x="5346588" y="2468750"/>
            <a:ext cx="3144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8" name="Google Shape;1708;p73"/>
          <p:cNvSpPr/>
          <p:nvPr/>
        </p:nvSpPr>
        <p:spPr>
          <a:xfrm>
            <a:off x="5661273" y="2425550"/>
            <a:ext cx="309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9" name="Google Shape;1709;p73"/>
          <p:cNvCxnSpPr/>
          <p:nvPr/>
        </p:nvCxnSpPr>
        <p:spPr>
          <a:xfrm>
            <a:off x="5692355" y="2468750"/>
            <a:ext cx="3720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0" name="Google Shape;1710;p73"/>
          <p:cNvSpPr/>
          <p:nvPr/>
        </p:nvSpPr>
        <p:spPr>
          <a:xfrm>
            <a:off x="6064388" y="2425550"/>
            <a:ext cx="30900" cy="864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73"/>
          <p:cNvSpPr txBox="1"/>
          <p:nvPr/>
        </p:nvSpPr>
        <p:spPr>
          <a:xfrm>
            <a:off x="6157950" y="2197300"/>
            <a:ext cx="11475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erged </a:t>
            </a:r>
            <a:r>
              <a:rPr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✔</a:t>
            </a:r>
            <a:endParaRPr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74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19"/>
          <p:cNvCxnSpPr/>
          <p:nvPr/>
        </p:nvCxnSpPr>
        <p:spPr>
          <a:xfrm>
            <a:off x="13576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9"/>
          <p:cNvSpPr/>
          <p:nvPr/>
        </p:nvSpPr>
        <p:spPr>
          <a:xfrm>
            <a:off x="22462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13576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19"/>
          <p:cNvCxnSpPr/>
          <p:nvPr/>
        </p:nvCxnSpPr>
        <p:spPr>
          <a:xfrm>
            <a:off x="232020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9"/>
          <p:cNvSpPr/>
          <p:nvPr/>
        </p:nvSpPr>
        <p:spPr>
          <a:xfrm>
            <a:off x="320880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0" y="3708900"/>
            <a:ext cx="128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 laptop)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Minimal Progress Loss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11700" y="1266325"/>
            <a:ext cx="8520600" cy="15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achieved by effectively “saving your work”</a:t>
            </a:r>
            <a:r>
              <a:rPr lang="en"/>
              <a:t> and “backing up your work”.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By creating regular save points (called </a:t>
            </a:r>
            <a:r>
              <a:rPr b="1" lang="en"/>
              <a:t>commits</a:t>
            </a:r>
            <a:r>
              <a:rPr lang="en"/>
              <a:t>) and pushing them up to GitHub (from your laptop), if your laptop is destroyed you will only lose the commits you did not upload to GitHub.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3208950" y="3388050"/>
            <a:ext cx="555300" cy="271500"/>
          </a:xfrm>
          <a:prstGeom prst="bentArrow">
            <a:avLst>
              <a:gd fmla="val 25000" name="adj1"/>
              <a:gd fmla="val 25000" name="adj2"/>
              <a:gd fmla="val 50000" name="adj3"/>
              <a:gd fmla="val 87500" name="adj4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3690225" y="3073350"/>
            <a:ext cx="1159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(online)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8" name="Google Shape;138;p19"/>
          <p:cNvCxnSpPr/>
          <p:nvPr/>
        </p:nvCxnSpPr>
        <p:spPr>
          <a:xfrm>
            <a:off x="32827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9"/>
          <p:cNvSpPr/>
          <p:nvPr/>
        </p:nvSpPr>
        <p:spPr>
          <a:xfrm>
            <a:off x="4171350" y="3881675"/>
            <a:ext cx="74100" cy="86400"/>
          </a:xfrm>
          <a:prstGeom prst="ellipse">
            <a:avLst/>
          </a:prstGeom>
          <a:solidFill>
            <a:srgbClr val="CC4125"/>
          </a:solidFill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on Different Versions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11700" y="1266325"/>
            <a:ext cx="8520600" cy="1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ease or difficulty of adding a new feature to the code base may depend on the state / version of the codebase.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may be easiest to add this feature at a specific commit.</a:t>
            </a:r>
            <a:endParaRPr/>
          </a:p>
        </p:txBody>
      </p:sp>
      <p:cxnSp>
        <p:nvCxnSpPr>
          <p:cNvPr id="151" name="Google Shape;151;p21"/>
          <p:cNvCxnSpPr/>
          <p:nvPr/>
        </p:nvCxnSpPr>
        <p:spPr>
          <a:xfrm>
            <a:off x="13576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1"/>
          <p:cNvSpPr/>
          <p:nvPr/>
        </p:nvSpPr>
        <p:spPr>
          <a:xfrm>
            <a:off x="22462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13576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21"/>
          <p:cNvCxnSpPr/>
          <p:nvPr/>
        </p:nvCxnSpPr>
        <p:spPr>
          <a:xfrm>
            <a:off x="232020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1"/>
          <p:cNvSpPr/>
          <p:nvPr/>
        </p:nvSpPr>
        <p:spPr>
          <a:xfrm>
            <a:off x="320880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0" y="3708900"/>
            <a:ext cx="128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 laptop)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7" name="Google Shape;157;p21"/>
          <p:cNvCxnSpPr/>
          <p:nvPr/>
        </p:nvCxnSpPr>
        <p:spPr>
          <a:xfrm>
            <a:off x="3282750" y="3924875"/>
            <a:ext cx="888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1"/>
          <p:cNvSpPr/>
          <p:nvPr/>
        </p:nvSpPr>
        <p:spPr>
          <a:xfrm>
            <a:off x="4171350" y="3881675"/>
            <a:ext cx="74100" cy="86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4171350" y="3363375"/>
            <a:ext cx="555300" cy="271500"/>
          </a:xfrm>
          <a:prstGeom prst="bentArrow">
            <a:avLst>
              <a:gd fmla="val 25000" name="adj1"/>
              <a:gd fmla="val 25000" name="adj2"/>
              <a:gd fmla="val 50000" name="adj3"/>
              <a:gd fmla="val 87500" name="adj4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4652625" y="3048675"/>
            <a:ext cx="1159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(online)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