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4" r:id="rId4"/>
    <p:sldId id="265" r:id="rId5"/>
    <p:sldId id="266" r:id="rId6"/>
    <p:sldId id="270" r:id="rId7"/>
    <p:sldId id="267" r:id="rId8"/>
    <p:sldId id="271" r:id="rId9"/>
    <p:sldId id="272" r:id="rId10"/>
    <p:sldId id="273" r:id="rId11"/>
    <p:sldId id="268" r:id="rId12"/>
    <p:sldId id="274" r:id="rId13"/>
    <p:sldId id="275" r:id="rId14"/>
    <p:sldId id="276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AD250-4DB3-4C55-A65D-0D24B5B9A5EB}" v="72" dt="2021-02-01T13:34:52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Santi Bressan" userId="55883af6-eaec-4cd9-ad86-0ace7051f5b1" providerId="ADAL" clId="{35F47123-F2AB-4C16-A0AC-58BCBF758A72}"/>
    <pc:docChg chg="undo custSel addSld delSld modSld sldOrd">
      <pc:chgData name="Thiago Santi Bressan" userId="55883af6-eaec-4cd9-ad86-0ace7051f5b1" providerId="ADAL" clId="{35F47123-F2AB-4C16-A0AC-58BCBF758A72}" dt="2019-09-10T17:19:51.269" v="3860" actId="20577"/>
      <pc:docMkLst>
        <pc:docMk/>
      </pc:docMkLst>
      <pc:sldChg chg="modSp">
        <pc:chgData name="Thiago Santi Bressan" userId="55883af6-eaec-4cd9-ad86-0ace7051f5b1" providerId="ADAL" clId="{35F47123-F2AB-4C16-A0AC-58BCBF758A72}" dt="2019-09-10T14:16:31.511" v="1172" actId="20577"/>
        <pc:sldMkLst>
          <pc:docMk/>
          <pc:sldMk cId="573655548" sldId="257"/>
        </pc:sldMkLst>
        <pc:spChg chg="mod">
          <ac:chgData name="Thiago Santi Bressan" userId="55883af6-eaec-4cd9-ad86-0ace7051f5b1" providerId="ADAL" clId="{35F47123-F2AB-4C16-A0AC-58BCBF758A72}" dt="2019-09-10T13:09:25.445" v="68" actId="14100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5F47123-F2AB-4C16-A0AC-58BCBF758A72}" dt="2019-09-10T14:16:31.511" v="1172" actId="20577"/>
          <ac:spMkLst>
            <pc:docMk/>
            <pc:sldMk cId="573655548" sldId="25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28:01.152" v="2725" actId="20577"/>
        <pc:sldMkLst>
          <pc:docMk/>
          <pc:sldMk cId="1767455509" sldId="258"/>
        </pc:sldMkLst>
        <pc:spChg chg="mod">
          <ac:chgData name="Thiago Santi Bressan" userId="55883af6-eaec-4cd9-ad86-0ace7051f5b1" providerId="ADAL" clId="{35F47123-F2AB-4C16-A0AC-58BCBF758A72}" dt="2019-09-10T16:28:01.152" v="2725" actId="20577"/>
          <ac:spMkLst>
            <pc:docMk/>
            <pc:sldMk cId="1767455509" sldId="25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642" v="0" actId="2696"/>
        <pc:sldMkLst>
          <pc:docMk/>
          <pc:sldMk cId="3550285617" sldId="258"/>
        </pc:sldMkLst>
      </pc:sldChg>
      <pc:sldChg chg="del">
        <pc:chgData name="Thiago Santi Bressan" userId="55883af6-eaec-4cd9-ad86-0ace7051f5b1" providerId="ADAL" clId="{35F47123-F2AB-4C16-A0AC-58BCBF758A72}" dt="2019-09-10T13:09:03.780" v="1" actId="2696"/>
        <pc:sldMkLst>
          <pc:docMk/>
          <pc:sldMk cId="3106200422" sldId="259"/>
        </pc:sldMkLst>
      </pc:sldChg>
      <pc:sldChg chg="modSp add">
        <pc:chgData name="Thiago Santi Bressan" userId="55883af6-eaec-4cd9-ad86-0ace7051f5b1" providerId="ADAL" clId="{35F47123-F2AB-4C16-A0AC-58BCBF758A72}" dt="2019-09-10T13:48:44.434" v="516" actId="27636"/>
        <pc:sldMkLst>
          <pc:docMk/>
          <pc:sldMk cId="3392639278" sldId="259"/>
        </pc:sldMkLst>
        <pc:spChg chg="mod">
          <ac:chgData name="Thiago Santi Bressan" userId="55883af6-eaec-4cd9-ad86-0ace7051f5b1" providerId="ADAL" clId="{35F47123-F2AB-4C16-A0AC-58BCBF758A72}" dt="2019-09-10T13:48:44.434" v="516" actId="27636"/>
          <ac:spMkLst>
            <pc:docMk/>
            <pc:sldMk cId="3392639278" sldId="25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16:52.433" v="2488" actId="20577"/>
        <pc:sldMkLst>
          <pc:docMk/>
          <pc:sldMk cId="1421833959" sldId="260"/>
        </pc:sldMkLst>
        <pc:spChg chg="mod">
          <ac:chgData name="Thiago Santi Bressan" userId="55883af6-eaec-4cd9-ad86-0ace7051f5b1" providerId="ADAL" clId="{35F47123-F2AB-4C16-A0AC-58BCBF758A72}" dt="2019-09-10T16:16:52.433" v="2488" actId="20577"/>
          <ac:spMkLst>
            <pc:docMk/>
            <pc:sldMk cId="1421833959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3.980" v="2" actId="2696"/>
        <pc:sldMkLst>
          <pc:docMk/>
          <pc:sldMk cId="2964499992" sldId="260"/>
        </pc:sldMkLst>
      </pc:sldChg>
      <pc:sldChg chg="modSp add">
        <pc:chgData name="Thiago Santi Bressan" userId="55883af6-eaec-4cd9-ad86-0ace7051f5b1" providerId="ADAL" clId="{35F47123-F2AB-4C16-A0AC-58BCBF758A72}" dt="2019-09-10T13:59:01.052" v="1123"/>
        <pc:sldMkLst>
          <pc:docMk/>
          <pc:sldMk cId="1213531362" sldId="261"/>
        </pc:sldMkLst>
        <pc:spChg chg="mod">
          <ac:chgData name="Thiago Santi Bressan" userId="55883af6-eaec-4cd9-ad86-0ace7051f5b1" providerId="ADAL" clId="{35F47123-F2AB-4C16-A0AC-58BCBF758A72}" dt="2019-09-10T13:59:01.052" v="1123"/>
          <ac:spMkLst>
            <pc:docMk/>
            <pc:sldMk cId="1213531362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181" v="3" actId="2696"/>
        <pc:sldMkLst>
          <pc:docMk/>
          <pc:sldMk cId="2119944025" sldId="261"/>
        </pc:sldMkLst>
      </pc:sldChg>
      <pc:sldChg chg="del">
        <pc:chgData name="Thiago Santi Bressan" userId="55883af6-eaec-4cd9-ad86-0ace7051f5b1" providerId="ADAL" clId="{35F47123-F2AB-4C16-A0AC-58BCBF758A72}" dt="2019-09-10T13:09:04.465" v="4" actId="2696"/>
        <pc:sldMkLst>
          <pc:docMk/>
          <pc:sldMk cId="2134394382" sldId="262"/>
        </pc:sldMkLst>
      </pc:sldChg>
      <pc:sldChg chg="modSp add">
        <pc:chgData name="Thiago Santi Bressan" userId="55883af6-eaec-4cd9-ad86-0ace7051f5b1" providerId="ADAL" clId="{35F47123-F2AB-4C16-A0AC-58BCBF758A72}" dt="2019-09-10T14:13:06.640" v="1138" actId="27636"/>
        <pc:sldMkLst>
          <pc:docMk/>
          <pc:sldMk cId="2779250739" sldId="262"/>
        </pc:sldMkLst>
        <pc:spChg chg="mod">
          <ac:chgData name="Thiago Santi Bressan" userId="55883af6-eaec-4cd9-ad86-0ace7051f5b1" providerId="ADAL" clId="{35F47123-F2AB-4C16-A0AC-58BCBF758A72}" dt="2019-09-10T14:13:06.640" v="1138" actId="27636"/>
          <ac:spMkLst>
            <pc:docMk/>
            <pc:sldMk cId="2779250739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697" v="5" actId="2696"/>
        <pc:sldMkLst>
          <pc:docMk/>
          <pc:sldMk cId="577909785" sldId="263"/>
        </pc:sldMkLst>
      </pc:sldChg>
      <pc:sldChg chg="modSp add">
        <pc:chgData name="Thiago Santi Bressan" userId="55883af6-eaec-4cd9-ad86-0ace7051f5b1" providerId="ADAL" clId="{35F47123-F2AB-4C16-A0AC-58BCBF758A72}" dt="2019-09-10T16:13:56.962" v="2316" actId="20577"/>
        <pc:sldMkLst>
          <pc:docMk/>
          <pc:sldMk cId="3469077948" sldId="263"/>
        </pc:sldMkLst>
        <pc:spChg chg="mod">
          <ac:chgData name="Thiago Santi Bressan" userId="55883af6-eaec-4cd9-ad86-0ace7051f5b1" providerId="ADAL" clId="{35F47123-F2AB-4C16-A0AC-58BCBF758A72}" dt="2019-09-10T16:13:56.962" v="2316" actId="20577"/>
          <ac:spMkLst>
            <pc:docMk/>
            <pc:sldMk cId="346907794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4.919" v="6" actId="2696"/>
        <pc:sldMkLst>
          <pc:docMk/>
          <pc:sldMk cId="2997017627" sldId="264"/>
        </pc:sldMkLst>
      </pc:sldChg>
      <pc:sldChg chg="modSp add">
        <pc:chgData name="Thiago Santi Bressan" userId="55883af6-eaec-4cd9-ad86-0ace7051f5b1" providerId="ADAL" clId="{35F47123-F2AB-4C16-A0AC-58BCBF758A72}" dt="2019-09-10T16:19:45.938" v="2618" actId="20577"/>
        <pc:sldMkLst>
          <pc:docMk/>
          <pc:sldMk cId="4229273230" sldId="264"/>
        </pc:sldMkLst>
        <pc:spChg chg="mod">
          <ac:chgData name="Thiago Santi Bressan" userId="55883af6-eaec-4cd9-ad86-0ace7051f5b1" providerId="ADAL" clId="{35F47123-F2AB-4C16-A0AC-58BCBF758A72}" dt="2019-09-10T16:19:45.938" v="2618" actId="20577"/>
          <ac:spMkLst>
            <pc:docMk/>
            <pc:sldMk cId="4229273230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133" v="7" actId="2696"/>
        <pc:sldMkLst>
          <pc:docMk/>
          <pc:sldMk cId="1427625892" sldId="265"/>
        </pc:sldMkLst>
      </pc:sldChg>
      <pc:sldChg chg="modSp add ord">
        <pc:chgData name="Thiago Santi Bressan" userId="55883af6-eaec-4cd9-ad86-0ace7051f5b1" providerId="ADAL" clId="{35F47123-F2AB-4C16-A0AC-58BCBF758A72}" dt="2019-09-10T14:34:33.095" v="1604" actId="27636"/>
        <pc:sldMkLst>
          <pc:docMk/>
          <pc:sldMk cId="2426719146" sldId="265"/>
        </pc:sldMkLst>
        <pc:spChg chg="mod">
          <ac:chgData name="Thiago Santi Bressan" userId="55883af6-eaec-4cd9-ad86-0ace7051f5b1" providerId="ADAL" clId="{35F47123-F2AB-4C16-A0AC-58BCBF758A72}" dt="2019-09-10T14:34:33.095" v="1604" actId="27636"/>
          <ac:spMkLst>
            <pc:docMk/>
            <pc:sldMk cId="2426719146" sldId="265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4:50:25.290" v="1972" actId="207"/>
        <pc:sldMkLst>
          <pc:docMk/>
          <pc:sldMk cId="672157483" sldId="266"/>
        </pc:sldMkLst>
        <pc:spChg chg="mod">
          <ac:chgData name="Thiago Santi Bressan" userId="55883af6-eaec-4cd9-ad86-0ace7051f5b1" providerId="ADAL" clId="{35F47123-F2AB-4C16-A0AC-58BCBF758A72}" dt="2019-09-10T14:50:25.290" v="1972" actId="207"/>
          <ac:spMkLst>
            <pc:docMk/>
            <pc:sldMk cId="672157483" sldId="266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371" v="8" actId="2696"/>
        <pc:sldMkLst>
          <pc:docMk/>
          <pc:sldMk cId="1806655975" sldId="266"/>
        </pc:sldMkLst>
      </pc:sldChg>
      <pc:sldChg chg="del">
        <pc:chgData name="Thiago Santi Bressan" userId="55883af6-eaec-4cd9-ad86-0ace7051f5b1" providerId="ADAL" clId="{35F47123-F2AB-4C16-A0AC-58BCBF758A72}" dt="2019-09-10T13:09:05.634" v="9" actId="2696"/>
        <pc:sldMkLst>
          <pc:docMk/>
          <pc:sldMk cId="1246039157" sldId="267"/>
        </pc:sldMkLst>
      </pc:sldChg>
      <pc:sldChg chg="modSp add">
        <pc:chgData name="Thiago Santi Bressan" userId="55883af6-eaec-4cd9-ad86-0ace7051f5b1" providerId="ADAL" clId="{35F47123-F2AB-4C16-A0AC-58BCBF758A72}" dt="2019-09-10T16:20:49.473" v="2640" actId="20577"/>
        <pc:sldMkLst>
          <pc:docMk/>
          <pc:sldMk cId="2184734151" sldId="267"/>
        </pc:sldMkLst>
        <pc:spChg chg="mod">
          <ac:chgData name="Thiago Santi Bressan" userId="55883af6-eaec-4cd9-ad86-0ace7051f5b1" providerId="ADAL" clId="{35F47123-F2AB-4C16-A0AC-58BCBF758A72}" dt="2019-09-10T16:20:49.473" v="2640" actId="20577"/>
          <ac:spMkLst>
            <pc:docMk/>
            <pc:sldMk cId="2184734151" sldId="267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6:07:55.096" v="2180" actId="20577"/>
        <pc:sldMkLst>
          <pc:docMk/>
          <pc:sldMk cId="550433247" sldId="268"/>
        </pc:sldMkLst>
        <pc:spChg chg="mod">
          <ac:chgData name="Thiago Santi Bressan" userId="55883af6-eaec-4cd9-ad86-0ace7051f5b1" providerId="ADAL" clId="{35F47123-F2AB-4C16-A0AC-58BCBF758A72}" dt="2019-09-10T16:07:55.096" v="2180" actId="20577"/>
          <ac:spMkLst>
            <pc:docMk/>
            <pc:sldMk cId="550433247" sldId="26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5.872" v="10" actId="2696"/>
        <pc:sldMkLst>
          <pc:docMk/>
          <pc:sldMk cId="201984262" sldId="269"/>
        </pc:sldMkLst>
      </pc:sldChg>
      <pc:sldChg chg="modSp add">
        <pc:chgData name="Thiago Santi Bressan" userId="55883af6-eaec-4cd9-ad86-0ace7051f5b1" providerId="ADAL" clId="{35F47123-F2AB-4C16-A0AC-58BCBF758A72}" dt="2019-09-10T16:15:58.950" v="2484" actId="113"/>
        <pc:sldMkLst>
          <pc:docMk/>
          <pc:sldMk cId="3479719699" sldId="269"/>
        </pc:sldMkLst>
        <pc:spChg chg="mod">
          <ac:chgData name="Thiago Santi Bressan" userId="55883af6-eaec-4cd9-ad86-0ace7051f5b1" providerId="ADAL" clId="{35F47123-F2AB-4C16-A0AC-58BCBF758A72}" dt="2019-09-10T16:15:58.950" v="2484" actId="113"/>
          <ac:spMkLst>
            <pc:docMk/>
            <pc:sldMk cId="3479719699" sldId="269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00:39.292" v="3634" actId="20577"/>
        <pc:sldMkLst>
          <pc:docMk/>
          <pc:sldMk cId="1337456390" sldId="270"/>
        </pc:sldMkLst>
        <pc:spChg chg="mod">
          <ac:chgData name="Thiago Santi Bressan" userId="55883af6-eaec-4cd9-ad86-0ace7051f5b1" providerId="ADAL" clId="{35F47123-F2AB-4C16-A0AC-58BCBF758A72}" dt="2019-09-10T17:00:39.292" v="3634" actId="20577"/>
          <ac:spMkLst>
            <pc:docMk/>
            <pc:sldMk cId="1337456390" sldId="27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121" v="11" actId="2696"/>
        <pc:sldMkLst>
          <pc:docMk/>
          <pc:sldMk cId="3094378855" sldId="270"/>
        </pc:sldMkLst>
      </pc:sldChg>
      <pc:sldChg chg="del">
        <pc:chgData name="Thiago Santi Bressan" userId="55883af6-eaec-4cd9-ad86-0ace7051f5b1" providerId="ADAL" clId="{35F47123-F2AB-4C16-A0AC-58BCBF758A72}" dt="2019-09-10T13:09:06.338" v="12" actId="2696"/>
        <pc:sldMkLst>
          <pc:docMk/>
          <pc:sldMk cId="1324217983" sldId="271"/>
        </pc:sldMkLst>
      </pc:sldChg>
      <pc:sldChg chg="addSp delSp modSp add">
        <pc:chgData name="Thiago Santi Bressan" userId="55883af6-eaec-4cd9-ad86-0ace7051f5b1" providerId="ADAL" clId="{35F47123-F2AB-4C16-A0AC-58BCBF758A72}" dt="2019-09-10T16:59:10.485" v="3599" actId="20577"/>
        <pc:sldMkLst>
          <pc:docMk/>
          <pc:sldMk cId="2759195940" sldId="271"/>
        </pc:sldMkLst>
        <pc:spChg chg="mod">
          <ac:chgData name="Thiago Santi Bressan" userId="55883af6-eaec-4cd9-ad86-0ace7051f5b1" providerId="ADAL" clId="{35F47123-F2AB-4C16-A0AC-58BCBF758A72}" dt="2019-09-10T16:59:10.485" v="3599" actId="20577"/>
          <ac:spMkLst>
            <pc:docMk/>
            <pc:sldMk cId="2759195940" sldId="271"/>
            <ac:spMk id="3" creationId="{B998907D-57D2-44EF-AB00-2083D670EA4B}"/>
          </ac:spMkLst>
        </pc:spChg>
        <pc:spChg chg="add del">
          <ac:chgData name="Thiago Santi Bressan" userId="55883af6-eaec-4cd9-ad86-0ace7051f5b1" providerId="ADAL" clId="{35F47123-F2AB-4C16-A0AC-58BCBF758A72}" dt="2019-09-10T16:34:18.541" v="2894"/>
          <ac:spMkLst>
            <pc:docMk/>
            <pc:sldMk cId="2759195940" sldId="271"/>
            <ac:spMk id="4" creationId="{AE1C76CC-F427-4FB5-89DC-F1F7E5AA30C6}"/>
          </ac:spMkLst>
        </pc:spChg>
        <pc:spChg chg="add del">
          <ac:chgData name="Thiago Santi Bressan" userId="55883af6-eaec-4cd9-ad86-0ace7051f5b1" providerId="ADAL" clId="{35F47123-F2AB-4C16-A0AC-58BCBF758A72}" dt="2019-09-10T16:41:24.789" v="2965"/>
          <ac:spMkLst>
            <pc:docMk/>
            <pc:sldMk cId="2759195940" sldId="271"/>
            <ac:spMk id="5" creationId="{41AB4E1B-AA12-421A-9FF3-2FF1ECEA939E}"/>
          </ac:spMkLst>
        </pc:spChg>
      </pc:sldChg>
      <pc:sldChg chg="modSp add">
        <pc:chgData name="Thiago Santi Bressan" userId="55883af6-eaec-4cd9-ad86-0ace7051f5b1" providerId="ADAL" clId="{35F47123-F2AB-4C16-A0AC-58BCBF758A72}" dt="2019-09-10T16:47:43.612" v="3465" actId="115"/>
        <pc:sldMkLst>
          <pc:docMk/>
          <pc:sldMk cId="692417221" sldId="272"/>
        </pc:sldMkLst>
        <pc:spChg chg="mod">
          <ac:chgData name="Thiago Santi Bressan" userId="55883af6-eaec-4cd9-ad86-0ace7051f5b1" providerId="ADAL" clId="{35F47123-F2AB-4C16-A0AC-58BCBF758A72}" dt="2019-09-10T16:47:43.612" v="3465" actId="115"/>
          <ac:spMkLst>
            <pc:docMk/>
            <pc:sldMk cId="692417221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556" v="13" actId="2696"/>
        <pc:sldMkLst>
          <pc:docMk/>
          <pc:sldMk cId="1649107138" sldId="272"/>
        </pc:sldMkLst>
      </pc:sldChg>
      <pc:sldChg chg="modSp add">
        <pc:chgData name="Thiago Santi Bressan" userId="55883af6-eaec-4cd9-ad86-0ace7051f5b1" providerId="ADAL" clId="{35F47123-F2AB-4C16-A0AC-58BCBF758A72}" dt="2019-09-10T16:58:29.847" v="3575" actId="5793"/>
        <pc:sldMkLst>
          <pc:docMk/>
          <pc:sldMk cId="14097930" sldId="273"/>
        </pc:sldMkLst>
        <pc:spChg chg="mod">
          <ac:chgData name="Thiago Santi Bressan" userId="55883af6-eaec-4cd9-ad86-0ace7051f5b1" providerId="ADAL" clId="{35F47123-F2AB-4C16-A0AC-58BCBF758A72}" dt="2019-09-10T16:58:29.847" v="3575" actId="5793"/>
          <ac:spMkLst>
            <pc:docMk/>
            <pc:sldMk cId="14097930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6.856" v="14" actId="2696"/>
        <pc:sldMkLst>
          <pc:docMk/>
          <pc:sldMk cId="1235599935" sldId="273"/>
        </pc:sldMkLst>
      </pc:sldChg>
      <pc:sldChg chg="modSp add">
        <pc:chgData name="Thiago Santi Bressan" userId="55883af6-eaec-4cd9-ad86-0ace7051f5b1" providerId="ADAL" clId="{35F47123-F2AB-4C16-A0AC-58BCBF758A72}" dt="2019-09-10T17:19:51.269" v="3860" actId="20577"/>
        <pc:sldMkLst>
          <pc:docMk/>
          <pc:sldMk cId="41878553" sldId="274"/>
        </pc:sldMkLst>
        <pc:spChg chg="mod">
          <ac:chgData name="Thiago Santi Bressan" userId="55883af6-eaec-4cd9-ad86-0ace7051f5b1" providerId="ADAL" clId="{35F47123-F2AB-4C16-A0AC-58BCBF758A72}" dt="2019-09-10T17:19:51.269" v="3860" actId="20577"/>
          <ac:spMkLst>
            <pc:docMk/>
            <pc:sldMk cId="41878553" sldId="27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093" v="15" actId="2696"/>
        <pc:sldMkLst>
          <pc:docMk/>
          <pc:sldMk cId="556605445" sldId="274"/>
        </pc:sldMkLst>
      </pc:sldChg>
      <pc:sldChg chg="modSp add">
        <pc:chgData name="Thiago Santi Bressan" userId="55883af6-eaec-4cd9-ad86-0ace7051f5b1" providerId="ADAL" clId="{35F47123-F2AB-4C16-A0AC-58BCBF758A72}" dt="2019-09-10T17:02:24.466" v="3726" actId="20577"/>
        <pc:sldMkLst>
          <pc:docMk/>
          <pc:sldMk cId="2790805100" sldId="275"/>
        </pc:sldMkLst>
        <pc:spChg chg="mod">
          <ac:chgData name="Thiago Santi Bressan" userId="55883af6-eaec-4cd9-ad86-0ace7051f5b1" providerId="ADAL" clId="{35F47123-F2AB-4C16-A0AC-58BCBF758A72}" dt="2019-09-10T17:02:24.466" v="3726" actId="20577"/>
          <ac:spMkLst>
            <pc:docMk/>
            <pc:sldMk cId="2790805100" sldId="275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7.372" v="16" actId="2696"/>
        <pc:sldMkLst>
          <pc:docMk/>
          <pc:sldMk cId="4070982494" sldId="275"/>
        </pc:sldMkLst>
      </pc:sldChg>
      <pc:sldChg chg="del">
        <pc:chgData name="Thiago Santi Bressan" userId="55883af6-eaec-4cd9-ad86-0ace7051f5b1" providerId="ADAL" clId="{35F47123-F2AB-4C16-A0AC-58BCBF758A72}" dt="2019-09-10T13:09:07.779" v="17" actId="2696"/>
        <pc:sldMkLst>
          <pc:docMk/>
          <pc:sldMk cId="1498916680" sldId="276"/>
        </pc:sldMkLst>
      </pc:sldChg>
      <pc:sldChg chg="modSp add">
        <pc:chgData name="Thiago Santi Bressan" userId="55883af6-eaec-4cd9-ad86-0ace7051f5b1" providerId="ADAL" clId="{35F47123-F2AB-4C16-A0AC-58BCBF758A72}" dt="2019-09-10T17:10:04.600" v="3740" actId="113"/>
        <pc:sldMkLst>
          <pc:docMk/>
          <pc:sldMk cId="2447294822" sldId="276"/>
        </pc:sldMkLst>
        <pc:spChg chg="mod">
          <ac:chgData name="Thiago Santi Bressan" userId="55883af6-eaec-4cd9-ad86-0ace7051f5b1" providerId="ADAL" clId="{35F47123-F2AB-4C16-A0AC-58BCBF758A72}" dt="2019-09-10T17:10:04.600" v="3740" actId="113"/>
          <ac:spMkLst>
            <pc:docMk/>
            <pc:sldMk cId="2447294822" sldId="276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35F47123-F2AB-4C16-A0AC-58BCBF758A72}" dt="2019-09-10T17:18:40.923" v="3817" actId="27636"/>
        <pc:sldMkLst>
          <pc:docMk/>
          <pc:sldMk cId="775393535" sldId="277"/>
        </pc:sldMkLst>
        <pc:spChg chg="mod">
          <ac:chgData name="Thiago Santi Bressan" userId="55883af6-eaec-4cd9-ad86-0ace7051f5b1" providerId="ADAL" clId="{35F47123-F2AB-4C16-A0AC-58BCBF758A72}" dt="2019-09-10T17:18:40.923" v="3817" actId="27636"/>
          <ac:spMkLst>
            <pc:docMk/>
            <pc:sldMk cId="775393535" sldId="27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111" v="18" actId="2696"/>
        <pc:sldMkLst>
          <pc:docMk/>
          <pc:sldMk cId="3542302826" sldId="277"/>
        </pc:sldMkLst>
      </pc:sldChg>
      <pc:sldChg chg="del">
        <pc:chgData name="Thiago Santi Bressan" userId="55883af6-eaec-4cd9-ad86-0ace7051f5b1" providerId="ADAL" clId="{35F47123-F2AB-4C16-A0AC-58BCBF758A72}" dt="2019-09-10T13:09:08.426" v="19" actId="2696"/>
        <pc:sldMkLst>
          <pc:docMk/>
          <pc:sldMk cId="111328398" sldId="278"/>
        </pc:sldMkLst>
      </pc:sldChg>
      <pc:sldChg chg="modSp add">
        <pc:chgData name="Thiago Santi Bressan" userId="55883af6-eaec-4cd9-ad86-0ace7051f5b1" providerId="ADAL" clId="{35F47123-F2AB-4C16-A0AC-58BCBF758A72}" dt="2019-09-10T17:19:40.707" v="3849" actId="20577"/>
        <pc:sldMkLst>
          <pc:docMk/>
          <pc:sldMk cId="2881983669" sldId="278"/>
        </pc:sldMkLst>
        <pc:spChg chg="mod">
          <ac:chgData name="Thiago Santi Bressan" userId="55883af6-eaec-4cd9-ad86-0ace7051f5b1" providerId="ADAL" clId="{35F47123-F2AB-4C16-A0AC-58BCBF758A72}" dt="2019-09-10T17:19:40.707" v="3849" actId="20577"/>
          <ac:spMkLst>
            <pc:docMk/>
            <pc:sldMk cId="2881983669" sldId="278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35F47123-F2AB-4C16-A0AC-58BCBF758A72}" dt="2019-09-10T13:09:08.744" v="20" actId="2696"/>
        <pc:sldMkLst>
          <pc:docMk/>
          <pc:sldMk cId="855815700" sldId="279"/>
        </pc:sldMkLst>
      </pc:sldChg>
      <pc:sldChg chg="del">
        <pc:chgData name="Thiago Santi Bressan" userId="55883af6-eaec-4cd9-ad86-0ace7051f5b1" providerId="ADAL" clId="{35F47123-F2AB-4C16-A0AC-58BCBF758A72}" dt="2019-09-10T13:09:09.167" v="21" actId="2696"/>
        <pc:sldMkLst>
          <pc:docMk/>
          <pc:sldMk cId="4197525358" sldId="280"/>
        </pc:sldMkLst>
      </pc:sldChg>
    </pc:docChg>
  </pc:docChgLst>
  <pc:docChgLst>
    <pc:chgData name="Thiago" userId="55883af6-eaec-4cd9-ad86-0ace7051f5b1" providerId="ADAL" clId="{E4CAD250-4DB3-4C55-A65D-0D24B5B9A5EB}"/>
    <pc:docChg chg="undo custSel mod addSld delSld modSld sldOrd">
      <pc:chgData name="Thiago" userId="55883af6-eaec-4cd9-ad86-0ace7051f5b1" providerId="ADAL" clId="{E4CAD250-4DB3-4C55-A65D-0D24B5B9A5EB}" dt="2021-02-01T16:23:21.022" v="1094" actId="20577"/>
      <pc:docMkLst>
        <pc:docMk/>
      </pc:docMkLst>
      <pc:sldChg chg="modSp mod">
        <pc:chgData name="Thiago" userId="55883af6-eaec-4cd9-ad86-0ace7051f5b1" providerId="ADAL" clId="{E4CAD250-4DB3-4C55-A65D-0D24B5B9A5EB}" dt="2021-01-29T16:14:46.752" v="50" actId="20577"/>
        <pc:sldMkLst>
          <pc:docMk/>
          <pc:sldMk cId="3327520492" sldId="256"/>
        </pc:sldMkLst>
        <pc:spChg chg="mod">
          <ac:chgData name="Thiago" userId="55883af6-eaec-4cd9-ad86-0ace7051f5b1" providerId="ADAL" clId="{E4CAD250-4DB3-4C55-A65D-0D24B5B9A5EB}" dt="2021-01-29T16:14:39.106" v="41" actId="113"/>
          <ac:spMkLst>
            <pc:docMk/>
            <pc:sldMk cId="3327520492" sldId="256"/>
            <ac:spMk id="6" creationId="{6053EBD6-0157-48A3-8718-67F3537BF13E}"/>
          </ac:spMkLst>
        </pc:spChg>
        <pc:spChg chg="mod">
          <ac:chgData name="Thiago" userId="55883af6-eaec-4cd9-ad86-0ace7051f5b1" providerId="ADAL" clId="{E4CAD250-4DB3-4C55-A65D-0D24B5B9A5EB}" dt="2021-01-29T16:14:46.752" v="50" actId="20577"/>
          <ac:spMkLst>
            <pc:docMk/>
            <pc:sldMk cId="3327520492" sldId="256"/>
            <ac:spMk id="7" creationId="{4B9A307E-8D5F-4348-9AE7-48C5BD54DFE9}"/>
          </ac:spMkLst>
        </pc:spChg>
      </pc:sldChg>
      <pc:sldChg chg="del">
        <pc:chgData name="Thiago" userId="55883af6-eaec-4cd9-ad86-0ace7051f5b1" providerId="ADAL" clId="{E4CAD250-4DB3-4C55-A65D-0D24B5B9A5EB}" dt="2021-01-26T18:06:41.870" v="9" actId="47"/>
        <pc:sldMkLst>
          <pc:docMk/>
          <pc:sldMk cId="573655548" sldId="257"/>
        </pc:sldMkLst>
      </pc:sldChg>
      <pc:sldChg chg="del">
        <pc:chgData name="Thiago" userId="55883af6-eaec-4cd9-ad86-0ace7051f5b1" providerId="ADAL" clId="{E4CAD250-4DB3-4C55-A65D-0D24B5B9A5EB}" dt="2021-01-26T18:06:42.620" v="10" actId="47"/>
        <pc:sldMkLst>
          <pc:docMk/>
          <pc:sldMk cId="3498634659" sldId="258"/>
        </pc:sldMkLst>
      </pc:sldChg>
      <pc:sldChg chg="del">
        <pc:chgData name="Thiago" userId="55883af6-eaec-4cd9-ad86-0ace7051f5b1" providerId="ADAL" clId="{E4CAD250-4DB3-4C55-A65D-0D24B5B9A5EB}" dt="2021-01-26T18:06:43.036" v="11" actId="47"/>
        <pc:sldMkLst>
          <pc:docMk/>
          <pc:sldMk cId="3220450339" sldId="259"/>
        </pc:sldMkLst>
      </pc:sldChg>
      <pc:sldChg chg="del">
        <pc:chgData name="Thiago" userId="55883af6-eaec-4cd9-ad86-0ace7051f5b1" providerId="ADAL" clId="{E4CAD250-4DB3-4C55-A65D-0D24B5B9A5EB}" dt="2021-01-26T18:06:45.090" v="13" actId="47"/>
        <pc:sldMkLst>
          <pc:docMk/>
          <pc:sldMk cId="671270502" sldId="260"/>
        </pc:sldMkLst>
      </pc:sldChg>
      <pc:sldChg chg="del">
        <pc:chgData name="Thiago" userId="55883af6-eaec-4cd9-ad86-0ace7051f5b1" providerId="ADAL" clId="{E4CAD250-4DB3-4C55-A65D-0D24B5B9A5EB}" dt="2021-01-26T18:06:46.510" v="14" actId="47"/>
        <pc:sldMkLst>
          <pc:docMk/>
          <pc:sldMk cId="439383656" sldId="261"/>
        </pc:sldMkLst>
      </pc:sldChg>
      <pc:sldChg chg="del">
        <pc:chgData name="Thiago" userId="55883af6-eaec-4cd9-ad86-0ace7051f5b1" providerId="ADAL" clId="{E4CAD250-4DB3-4C55-A65D-0D24B5B9A5EB}" dt="2021-01-26T18:06:41.639" v="8" actId="47"/>
        <pc:sldMkLst>
          <pc:docMk/>
          <pc:sldMk cId="695532894" sldId="262"/>
        </pc:sldMkLst>
      </pc:sldChg>
      <pc:sldChg chg="modSp mod">
        <pc:chgData name="Thiago" userId="55883af6-eaec-4cd9-ad86-0ace7051f5b1" providerId="ADAL" clId="{E4CAD250-4DB3-4C55-A65D-0D24B5B9A5EB}" dt="2021-01-28T19:13:39.311" v="23" actId="20577"/>
        <pc:sldMkLst>
          <pc:docMk/>
          <pc:sldMk cId="1630401178" sldId="263"/>
        </pc:sldMkLst>
        <pc:spChg chg="mod">
          <ac:chgData name="Thiago" userId="55883af6-eaec-4cd9-ad86-0ace7051f5b1" providerId="ADAL" clId="{E4CAD250-4DB3-4C55-A65D-0D24B5B9A5EB}" dt="2021-01-28T19:13:39.311" v="23" actId="20577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E4CAD250-4DB3-4C55-A65D-0D24B5B9A5EB}" dt="2021-01-26T18:06:39.773" v="0" actId="47"/>
        <pc:sldMkLst>
          <pc:docMk/>
          <pc:sldMk cId="14601344" sldId="264"/>
        </pc:sldMkLst>
      </pc:sldChg>
      <pc:sldChg chg="addSp delSp modSp add mod">
        <pc:chgData name="Thiago" userId="55883af6-eaec-4cd9-ad86-0ace7051f5b1" providerId="ADAL" clId="{E4CAD250-4DB3-4C55-A65D-0D24B5B9A5EB}" dt="2021-02-01T11:36:22.343" v="588" actId="20577"/>
        <pc:sldMkLst>
          <pc:docMk/>
          <pc:sldMk cId="2394397414" sldId="264"/>
        </pc:sldMkLst>
        <pc:spChg chg="mod">
          <ac:chgData name="Thiago" userId="55883af6-eaec-4cd9-ad86-0ace7051f5b1" providerId="ADAL" clId="{E4CAD250-4DB3-4C55-A65D-0D24B5B9A5EB}" dt="2021-02-01T11:36:22.343" v="588" actId="20577"/>
          <ac:spMkLst>
            <pc:docMk/>
            <pc:sldMk cId="2394397414" sldId="264"/>
            <ac:spMk id="3" creationId="{B998907D-57D2-44EF-AB00-2083D670EA4B}"/>
          </ac:spMkLst>
        </pc:spChg>
        <pc:spChg chg="add del">
          <ac:chgData name="Thiago" userId="55883af6-eaec-4cd9-ad86-0ace7051f5b1" providerId="ADAL" clId="{E4CAD250-4DB3-4C55-A65D-0D24B5B9A5EB}" dt="2021-01-29T16:21:56.301" v="119"/>
          <ac:spMkLst>
            <pc:docMk/>
            <pc:sldMk cId="2394397414" sldId="264"/>
            <ac:spMk id="4" creationId="{9E03D25A-0F8A-4D56-84EA-0A4F9BCAE814}"/>
          </ac:spMkLst>
        </pc:spChg>
      </pc:sldChg>
      <pc:sldChg chg="modSp add mod">
        <pc:chgData name="Thiago" userId="55883af6-eaec-4cd9-ad86-0ace7051f5b1" providerId="ADAL" clId="{E4CAD250-4DB3-4C55-A65D-0D24B5B9A5EB}" dt="2021-01-29T17:24:44.744" v="531" actId="20577"/>
        <pc:sldMkLst>
          <pc:docMk/>
          <pc:sldMk cId="220441111" sldId="265"/>
        </pc:sldMkLst>
        <pc:spChg chg="mod">
          <ac:chgData name="Thiago" userId="55883af6-eaec-4cd9-ad86-0ace7051f5b1" providerId="ADAL" clId="{E4CAD250-4DB3-4C55-A65D-0D24B5B9A5EB}" dt="2021-01-29T17:24:44.744" v="531" actId="20577"/>
          <ac:spMkLst>
            <pc:docMk/>
            <pc:sldMk cId="220441111" sldId="265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E4CAD250-4DB3-4C55-A65D-0D24B5B9A5EB}" dt="2021-01-26T18:06:40.051" v="1" actId="47"/>
        <pc:sldMkLst>
          <pc:docMk/>
          <pc:sldMk cId="1164230864" sldId="265"/>
        </pc:sldMkLst>
      </pc:sldChg>
      <pc:sldChg chg="addSp delSp modSp add mod setBg">
        <pc:chgData name="Thiago" userId="55883af6-eaec-4cd9-ad86-0ace7051f5b1" providerId="ADAL" clId="{E4CAD250-4DB3-4C55-A65D-0D24B5B9A5EB}" dt="2021-02-01T11:54:29.444" v="674" actId="14100"/>
        <pc:sldMkLst>
          <pc:docMk/>
          <pc:sldMk cId="3394133799" sldId="266"/>
        </pc:sldMkLst>
        <pc:spChg chg="mod">
          <ac:chgData name="Thiago" userId="55883af6-eaec-4cd9-ad86-0ace7051f5b1" providerId="ADAL" clId="{E4CAD250-4DB3-4C55-A65D-0D24B5B9A5EB}" dt="2021-02-01T11:37:57.948" v="592" actId="26606"/>
          <ac:spMkLst>
            <pc:docMk/>
            <pc:sldMk cId="3394133799" sldId="266"/>
            <ac:spMk id="2" creationId="{737B3681-B5EC-49B8-A628-262B758FAB4E}"/>
          </ac:spMkLst>
        </pc:spChg>
        <pc:spChg chg="mod ord">
          <ac:chgData name="Thiago" userId="55883af6-eaec-4cd9-ad86-0ace7051f5b1" providerId="ADAL" clId="{E4CAD250-4DB3-4C55-A65D-0D24B5B9A5EB}" dt="2021-02-01T11:37:57.948" v="592" actId="26606"/>
          <ac:spMkLst>
            <pc:docMk/>
            <pc:sldMk cId="3394133799" sldId="266"/>
            <ac:spMk id="3" creationId="{B998907D-57D2-44EF-AB00-2083D670EA4B}"/>
          </ac:spMkLst>
        </pc:spChg>
        <pc:spChg chg="add del">
          <ac:chgData name="Thiago" userId="55883af6-eaec-4cd9-ad86-0ace7051f5b1" providerId="ADAL" clId="{E4CAD250-4DB3-4C55-A65D-0D24B5B9A5EB}" dt="2021-02-01T11:37:57.948" v="592" actId="26606"/>
          <ac:spMkLst>
            <pc:docMk/>
            <pc:sldMk cId="3394133799" sldId="266"/>
            <ac:spMk id="71" creationId="{EBF87945-A001-489F-9D9B-7D9435F0B9CA}"/>
          </ac:spMkLst>
        </pc:spChg>
        <pc:picChg chg="add mod">
          <ac:chgData name="Thiago" userId="55883af6-eaec-4cd9-ad86-0ace7051f5b1" providerId="ADAL" clId="{E4CAD250-4DB3-4C55-A65D-0D24B5B9A5EB}" dt="2021-02-01T11:54:29.444" v="674" actId="14100"/>
          <ac:picMkLst>
            <pc:docMk/>
            <pc:sldMk cId="3394133799" sldId="266"/>
            <ac:picMk id="1026" creationId="{757B8409-52AF-4CA2-80B1-9A0A5B5ECBA3}"/>
          </ac:picMkLst>
        </pc:picChg>
      </pc:sldChg>
      <pc:sldChg chg="del">
        <pc:chgData name="Thiago" userId="55883af6-eaec-4cd9-ad86-0ace7051f5b1" providerId="ADAL" clId="{E4CAD250-4DB3-4C55-A65D-0D24B5B9A5EB}" dt="2021-01-26T18:06:40.304" v="2" actId="47"/>
        <pc:sldMkLst>
          <pc:docMk/>
          <pc:sldMk cId="4025271368" sldId="266"/>
        </pc:sldMkLst>
      </pc:sldChg>
      <pc:sldChg chg="addSp modSp add mod">
        <pc:chgData name="Thiago" userId="55883af6-eaec-4cd9-ad86-0ace7051f5b1" providerId="ADAL" clId="{E4CAD250-4DB3-4C55-A65D-0D24B5B9A5EB}" dt="2021-02-01T11:54:39.916" v="678" actId="1076"/>
        <pc:sldMkLst>
          <pc:docMk/>
          <pc:sldMk cId="957176247" sldId="267"/>
        </pc:sldMkLst>
        <pc:spChg chg="mod">
          <ac:chgData name="Thiago" userId="55883af6-eaec-4cd9-ad86-0ace7051f5b1" providerId="ADAL" clId="{E4CAD250-4DB3-4C55-A65D-0D24B5B9A5EB}" dt="2021-02-01T11:53:48.843" v="662" actId="255"/>
          <ac:spMkLst>
            <pc:docMk/>
            <pc:sldMk cId="957176247" sldId="267"/>
            <ac:spMk id="3" creationId="{B998907D-57D2-44EF-AB00-2083D670EA4B}"/>
          </ac:spMkLst>
        </pc:spChg>
        <pc:picChg chg="add mod">
          <ac:chgData name="Thiago" userId="55883af6-eaec-4cd9-ad86-0ace7051f5b1" providerId="ADAL" clId="{E4CAD250-4DB3-4C55-A65D-0D24B5B9A5EB}" dt="2021-02-01T11:54:39.916" v="678" actId="1076"/>
          <ac:picMkLst>
            <pc:docMk/>
            <pc:sldMk cId="957176247" sldId="267"/>
            <ac:picMk id="4098" creationId="{11476EBE-161E-4BFB-B7C8-E93F6840D372}"/>
          </ac:picMkLst>
        </pc:picChg>
      </pc:sldChg>
      <pc:sldChg chg="del">
        <pc:chgData name="Thiago" userId="55883af6-eaec-4cd9-ad86-0ace7051f5b1" providerId="ADAL" clId="{E4CAD250-4DB3-4C55-A65D-0D24B5B9A5EB}" dt="2021-01-26T18:06:40.535" v="3" actId="47"/>
        <pc:sldMkLst>
          <pc:docMk/>
          <pc:sldMk cId="3994058245" sldId="267"/>
        </pc:sldMkLst>
      </pc:sldChg>
      <pc:sldChg chg="del">
        <pc:chgData name="Thiago" userId="55883af6-eaec-4cd9-ad86-0ace7051f5b1" providerId="ADAL" clId="{E4CAD250-4DB3-4C55-A65D-0D24B5B9A5EB}" dt="2021-01-26T18:06:40.736" v="4" actId="47"/>
        <pc:sldMkLst>
          <pc:docMk/>
          <pc:sldMk cId="1757483433" sldId="268"/>
        </pc:sldMkLst>
      </pc:sldChg>
      <pc:sldChg chg="addSp modSp add mod">
        <pc:chgData name="Thiago" userId="55883af6-eaec-4cd9-ad86-0ace7051f5b1" providerId="ADAL" clId="{E4CAD250-4DB3-4C55-A65D-0D24B5B9A5EB}" dt="2021-02-01T11:54:20.124" v="673" actId="1076"/>
        <pc:sldMkLst>
          <pc:docMk/>
          <pc:sldMk cId="2558986288" sldId="268"/>
        </pc:sldMkLst>
        <pc:spChg chg="mod">
          <ac:chgData name="Thiago" userId="55883af6-eaec-4cd9-ad86-0ace7051f5b1" providerId="ADAL" clId="{E4CAD250-4DB3-4C55-A65D-0D24B5B9A5EB}" dt="2021-02-01T11:54:06.421" v="667" actId="255"/>
          <ac:spMkLst>
            <pc:docMk/>
            <pc:sldMk cId="2558986288" sldId="268"/>
            <ac:spMk id="3" creationId="{B998907D-57D2-44EF-AB00-2083D670EA4B}"/>
          </ac:spMkLst>
        </pc:spChg>
        <pc:picChg chg="add mod">
          <ac:chgData name="Thiago" userId="55883af6-eaec-4cd9-ad86-0ace7051f5b1" providerId="ADAL" clId="{E4CAD250-4DB3-4C55-A65D-0D24B5B9A5EB}" dt="2021-02-01T11:54:20.124" v="673" actId="1076"/>
          <ac:picMkLst>
            <pc:docMk/>
            <pc:sldMk cId="2558986288" sldId="268"/>
            <ac:picMk id="5122" creationId="{99C07439-E337-4025-B682-A0EB2F44715B}"/>
          </ac:picMkLst>
        </pc:picChg>
      </pc:sldChg>
      <pc:sldChg chg="modSp add mod ord">
        <pc:chgData name="Thiago" userId="55883af6-eaec-4cd9-ad86-0ace7051f5b1" providerId="ADAL" clId="{E4CAD250-4DB3-4C55-A65D-0D24B5B9A5EB}" dt="2021-02-01T16:23:21.022" v="1094" actId="20577"/>
        <pc:sldMkLst>
          <pc:docMk/>
          <pc:sldMk cId="1703280265" sldId="269"/>
        </pc:sldMkLst>
        <pc:spChg chg="mod">
          <ac:chgData name="Thiago" userId="55883af6-eaec-4cd9-ad86-0ace7051f5b1" providerId="ADAL" clId="{E4CAD250-4DB3-4C55-A65D-0D24B5B9A5EB}" dt="2021-02-01T16:23:21.022" v="1094" actId="20577"/>
          <ac:spMkLst>
            <pc:docMk/>
            <pc:sldMk cId="1703280265" sldId="269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E4CAD250-4DB3-4C55-A65D-0D24B5B9A5EB}" dt="2021-01-26T18:06:40.950" v="5" actId="47"/>
        <pc:sldMkLst>
          <pc:docMk/>
          <pc:sldMk cId="3332469369" sldId="269"/>
        </pc:sldMkLst>
      </pc:sldChg>
      <pc:sldChg chg="addSp delSp modSp add mod">
        <pc:chgData name="Thiago" userId="55883af6-eaec-4cd9-ad86-0ace7051f5b1" providerId="ADAL" clId="{E4CAD250-4DB3-4C55-A65D-0D24B5B9A5EB}" dt="2021-02-01T11:54:34.412" v="676" actId="1076"/>
        <pc:sldMkLst>
          <pc:docMk/>
          <pc:sldMk cId="793143166" sldId="270"/>
        </pc:sldMkLst>
        <pc:spChg chg="mod">
          <ac:chgData name="Thiago" userId="55883af6-eaec-4cd9-ad86-0ace7051f5b1" providerId="ADAL" clId="{E4CAD250-4DB3-4C55-A65D-0D24B5B9A5EB}" dt="2021-02-01T11:47:13.468" v="623" actId="20577"/>
          <ac:spMkLst>
            <pc:docMk/>
            <pc:sldMk cId="793143166" sldId="270"/>
            <ac:spMk id="3" creationId="{B998907D-57D2-44EF-AB00-2083D670EA4B}"/>
          </ac:spMkLst>
        </pc:spChg>
        <pc:spChg chg="add mod">
          <ac:chgData name="Thiago" userId="55883af6-eaec-4cd9-ad86-0ace7051f5b1" providerId="ADAL" clId="{E4CAD250-4DB3-4C55-A65D-0D24B5B9A5EB}" dt="2021-02-01T11:48:14.844" v="631" actId="1076"/>
          <ac:spMkLst>
            <pc:docMk/>
            <pc:sldMk cId="793143166" sldId="270"/>
            <ac:spMk id="7" creationId="{68395DB3-B342-43B6-8493-B4AA81CEA737}"/>
          </ac:spMkLst>
        </pc:spChg>
        <pc:picChg chg="del">
          <ac:chgData name="Thiago" userId="55883af6-eaec-4cd9-ad86-0ace7051f5b1" providerId="ADAL" clId="{E4CAD250-4DB3-4C55-A65D-0D24B5B9A5EB}" dt="2021-02-01T11:46:55.961" v="595" actId="478"/>
          <ac:picMkLst>
            <pc:docMk/>
            <pc:sldMk cId="793143166" sldId="270"/>
            <ac:picMk id="1026" creationId="{757B8409-52AF-4CA2-80B1-9A0A5B5ECBA3}"/>
          </ac:picMkLst>
        </pc:picChg>
        <pc:picChg chg="add mod">
          <ac:chgData name="Thiago" userId="55883af6-eaec-4cd9-ad86-0ace7051f5b1" providerId="ADAL" clId="{E4CAD250-4DB3-4C55-A65D-0D24B5B9A5EB}" dt="2021-02-01T11:54:34.412" v="676" actId="1076"/>
          <ac:picMkLst>
            <pc:docMk/>
            <pc:sldMk cId="793143166" sldId="270"/>
            <ac:picMk id="2050" creationId="{9C2C3D1A-B961-4908-8201-E1DF3F0CBFDB}"/>
          </ac:picMkLst>
        </pc:picChg>
      </pc:sldChg>
      <pc:sldChg chg="del">
        <pc:chgData name="Thiago" userId="55883af6-eaec-4cd9-ad86-0ace7051f5b1" providerId="ADAL" clId="{E4CAD250-4DB3-4C55-A65D-0D24B5B9A5EB}" dt="2021-01-26T18:06:41.172" v="6" actId="47"/>
        <pc:sldMkLst>
          <pc:docMk/>
          <pc:sldMk cId="3013775144" sldId="270"/>
        </pc:sldMkLst>
      </pc:sldChg>
      <pc:sldChg chg="del">
        <pc:chgData name="Thiago" userId="55883af6-eaec-4cd9-ad86-0ace7051f5b1" providerId="ADAL" clId="{E4CAD250-4DB3-4C55-A65D-0D24B5B9A5EB}" dt="2021-01-26T18:06:41.403" v="7" actId="47"/>
        <pc:sldMkLst>
          <pc:docMk/>
          <pc:sldMk cId="535908204" sldId="271"/>
        </pc:sldMkLst>
      </pc:sldChg>
      <pc:sldChg chg="addSp delSp modSp add mod setBg">
        <pc:chgData name="Thiago" userId="55883af6-eaec-4cd9-ad86-0ace7051f5b1" providerId="ADAL" clId="{E4CAD250-4DB3-4C55-A65D-0D24B5B9A5EB}" dt="2021-02-01T12:13:13.247" v="682" actId="1076"/>
        <pc:sldMkLst>
          <pc:docMk/>
          <pc:sldMk cId="2864102006" sldId="271"/>
        </pc:sldMkLst>
        <pc:spChg chg="mod">
          <ac:chgData name="Thiago" userId="55883af6-eaec-4cd9-ad86-0ace7051f5b1" providerId="ADAL" clId="{E4CAD250-4DB3-4C55-A65D-0D24B5B9A5EB}" dt="2021-02-01T11:53:25.816" v="659" actId="26606"/>
          <ac:spMkLst>
            <pc:docMk/>
            <pc:sldMk cId="2864102006" sldId="271"/>
            <ac:spMk id="2" creationId="{737B3681-B5EC-49B8-A628-262B758FAB4E}"/>
          </ac:spMkLst>
        </pc:spChg>
        <pc:spChg chg="mod ord">
          <ac:chgData name="Thiago" userId="55883af6-eaec-4cd9-ad86-0ace7051f5b1" providerId="ADAL" clId="{E4CAD250-4DB3-4C55-A65D-0D24B5B9A5EB}" dt="2021-02-01T11:53:25.816" v="659" actId="26606"/>
          <ac:spMkLst>
            <pc:docMk/>
            <pc:sldMk cId="2864102006" sldId="271"/>
            <ac:spMk id="3" creationId="{B998907D-57D2-44EF-AB00-2083D670EA4B}"/>
          </ac:spMkLst>
        </pc:spChg>
        <pc:spChg chg="add mod">
          <ac:chgData name="Thiago" userId="55883af6-eaec-4cd9-ad86-0ace7051f5b1" providerId="ADAL" clId="{E4CAD250-4DB3-4C55-A65D-0D24B5B9A5EB}" dt="2021-02-01T12:13:13.247" v="682" actId="1076"/>
          <ac:spMkLst>
            <pc:docMk/>
            <pc:sldMk cId="2864102006" sldId="271"/>
            <ac:spMk id="7" creationId="{031C107C-8E08-484C-A3AC-C6D33627AC5C}"/>
          </ac:spMkLst>
        </pc:spChg>
        <pc:spChg chg="add del">
          <ac:chgData name="Thiago" userId="55883af6-eaec-4cd9-ad86-0ace7051f5b1" providerId="ADAL" clId="{E4CAD250-4DB3-4C55-A65D-0D24B5B9A5EB}" dt="2021-02-01T11:53:25.816" v="659" actId="26606"/>
          <ac:spMkLst>
            <pc:docMk/>
            <pc:sldMk cId="2864102006" sldId="271"/>
            <ac:spMk id="71" creationId="{EBF87945-A001-489F-9D9B-7D9435F0B9CA}"/>
          </ac:spMkLst>
        </pc:spChg>
        <pc:picChg chg="add mod">
          <ac:chgData name="Thiago" userId="55883af6-eaec-4cd9-ad86-0ace7051f5b1" providerId="ADAL" clId="{E4CAD250-4DB3-4C55-A65D-0D24B5B9A5EB}" dt="2021-02-01T11:54:43.812" v="679" actId="14100"/>
          <ac:picMkLst>
            <pc:docMk/>
            <pc:sldMk cId="2864102006" sldId="271"/>
            <ac:picMk id="3074" creationId="{00979B50-3DA6-4B0D-A6BE-7879093D299B}"/>
          </ac:picMkLst>
        </pc:picChg>
      </pc:sldChg>
      <pc:sldChg chg="modSp add mod">
        <pc:chgData name="Thiago" userId="55883af6-eaec-4cd9-ad86-0ace7051f5b1" providerId="ADAL" clId="{E4CAD250-4DB3-4C55-A65D-0D24B5B9A5EB}" dt="2021-02-01T12:18:05.458" v="751" actId="20577"/>
        <pc:sldMkLst>
          <pc:docMk/>
          <pc:sldMk cId="3104694504" sldId="272"/>
        </pc:sldMkLst>
        <pc:spChg chg="mod">
          <ac:chgData name="Thiago" userId="55883af6-eaec-4cd9-ad86-0ace7051f5b1" providerId="ADAL" clId="{E4CAD250-4DB3-4C55-A65D-0D24B5B9A5EB}" dt="2021-02-01T12:18:05.458" v="751" actId="20577"/>
          <ac:spMkLst>
            <pc:docMk/>
            <pc:sldMk cId="3104694504" sldId="272"/>
            <ac:spMk id="3" creationId="{B998907D-57D2-44EF-AB00-2083D670EA4B}"/>
          </ac:spMkLst>
        </pc:spChg>
      </pc:sldChg>
      <pc:sldChg chg="del">
        <pc:chgData name="Thiago" userId="55883af6-eaec-4cd9-ad86-0ace7051f5b1" providerId="ADAL" clId="{E4CAD250-4DB3-4C55-A65D-0D24B5B9A5EB}" dt="2021-01-26T18:06:44.262" v="12" actId="47"/>
        <pc:sldMkLst>
          <pc:docMk/>
          <pc:sldMk cId="3002002139" sldId="273"/>
        </pc:sldMkLst>
      </pc:sldChg>
      <pc:sldChg chg="addSp delSp modSp add mod">
        <pc:chgData name="Thiago" userId="55883af6-eaec-4cd9-ad86-0ace7051f5b1" providerId="ADAL" clId="{E4CAD250-4DB3-4C55-A65D-0D24B5B9A5EB}" dt="2021-02-01T12:21:48.491" v="838" actId="1076"/>
        <pc:sldMkLst>
          <pc:docMk/>
          <pc:sldMk cId="4209664618" sldId="273"/>
        </pc:sldMkLst>
        <pc:spChg chg="mod">
          <ac:chgData name="Thiago" userId="55883af6-eaec-4cd9-ad86-0ace7051f5b1" providerId="ADAL" clId="{E4CAD250-4DB3-4C55-A65D-0D24B5B9A5EB}" dt="2021-02-01T12:21:04.354" v="830" actId="9"/>
          <ac:spMkLst>
            <pc:docMk/>
            <pc:sldMk cId="4209664618" sldId="273"/>
            <ac:spMk id="3" creationId="{B998907D-57D2-44EF-AB00-2083D670EA4B}"/>
          </ac:spMkLst>
        </pc:spChg>
        <pc:spChg chg="del">
          <ac:chgData name="Thiago" userId="55883af6-eaec-4cd9-ad86-0ace7051f5b1" providerId="ADAL" clId="{E4CAD250-4DB3-4C55-A65D-0D24B5B9A5EB}" dt="2021-02-01T12:18:27.126" v="753" actId="478"/>
          <ac:spMkLst>
            <pc:docMk/>
            <pc:sldMk cId="4209664618" sldId="273"/>
            <ac:spMk id="7" creationId="{031C107C-8E08-484C-A3AC-C6D33627AC5C}"/>
          </ac:spMkLst>
        </pc:spChg>
        <pc:spChg chg="add mod">
          <ac:chgData name="Thiago" userId="55883af6-eaec-4cd9-ad86-0ace7051f5b1" providerId="ADAL" clId="{E4CAD250-4DB3-4C55-A65D-0D24B5B9A5EB}" dt="2021-02-01T12:19:51.964" v="828" actId="1076"/>
          <ac:spMkLst>
            <pc:docMk/>
            <pc:sldMk cId="4209664618" sldId="273"/>
            <ac:spMk id="8" creationId="{984C8EC6-04D9-4889-93AF-14BFF0C0225C}"/>
          </ac:spMkLst>
        </pc:spChg>
        <pc:picChg chg="add mod">
          <ac:chgData name="Thiago" userId="55883af6-eaec-4cd9-ad86-0ace7051f5b1" providerId="ADAL" clId="{E4CAD250-4DB3-4C55-A65D-0D24B5B9A5EB}" dt="2021-02-01T12:21:48.491" v="838" actId="1076"/>
          <ac:picMkLst>
            <pc:docMk/>
            <pc:sldMk cId="4209664618" sldId="273"/>
            <ac:picMk id="10" creationId="{C2972E29-AAC9-4809-96A0-56816B049123}"/>
          </ac:picMkLst>
        </pc:picChg>
        <pc:picChg chg="del">
          <ac:chgData name="Thiago" userId="55883af6-eaec-4cd9-ad86-0ace7051f5b1" providerId="ADAL" clId="{E4CAD250-4DB3-4C55-A65D-0D24B5B9A5EB}" dt="2021-02-01T12:18:27.932" v="754" actId="478"/>
          <ac:picMkLst>
            <pc:docMk/>
            <pc:sldMk cId="4209664618" sldId="273"/>
            <ac:picMk id="3074" creationId="{00979B50-3DA6-4B0D-A6BE-7879093D299B}"/>
          </ac:picMkLst>
        </pc:picChg>
        <pc:picChg chg="add del">
          <ac:chgData name="Thiago" userId="55883af6-eaec-4cd9-ad86-0ace7051f5b1" providerId="ADAL" clId="{E4CAD250-4DB3-4C55-A65D-0D24B5B9A5EB}" dt="2021-02-01T12:21:25.326" v="832"/>
          <ac:picMkLst>
            <pc:docMk/>
            <pc:sldMk cId="4209664618" sldId="273"/>
            <ac:picMk id="6146" creationId="{635F54C3-9EDE-4682-9A7C-12CC6A665C21}"/>
          </ac:picMkLst>
        </pc:picChg>
        <pc:picChg chg="add mod">
          <ac:chgData name="Thiago" userId="55883af6-eaec-4cd9-ad86-0ace7051f5b1" providerId="ADAL" clId="{E4CAD250-4DB3-4C55-A65D-0D24B5B9A5EB}" dt="2021-02-01T12:21:41.954" v="836" actId="1076"/>
          <ac:picMkLst>
            <pc:docMk/>
            <pc:sldMk cId="4209664618" sldId="273"/>
            <ac:picMk id="6148" creationId="{09194860-9883-4873-A8E2-4C71385EA206}"/>
          </ac:picMkLst>
        </pc:picChg>
      </pc:sldChg>
      <pc:sldChg chg="addSp delSp modSp add mod">
        <pc:chgData name="Thiago" userId="55883af6-eaec-4cd9-ad86-0ace7051f5b1" providerId="ADAL" clId="{E4CAD250-4DB3-4C55-A65D-0D24B5B9A5EB}" dt="2021-02-01T12:37:08.344" v="884" actId="1076"/>
        <pc:sldMkLst>
          <pc:docMk/>
          <pc:sldMk cId="562958960" sldId="274"/>
        </pc:sldMkLst>
        <pc:spChg chg="mod">
          <ac:chgData name="Thiago" userId="55883af6-eaec-4cd9-ad86-0ace7051f5b1" providerId="ADAL" clId="{E4CAD250-4DB3-4C55-A65D-0D24B5B9A5EB}" dt="2021-02-01T12:36:07.192" v="880" actId="20577"/>
          <ac:spMkLst>
            <pc:docMk/>
            <pc:sldMk cId="562958960" sldId="274"/>
            <ac:spMk id="3" creationId="{B998907D-57D2-44EF-AB00-2083D670EA4B}"/>
          </ac:spMkLst>
        </pc:spChg>
        <pc:spChg chg="add mod">
          <ac:chgData name="Thiago" userId="55883af6-eaec-4cd9-ad86-0ace7051f5b1" providerId="ADAL" clId="{E4CAD250-4DB3-4C55-A65D-0D24B5B9A5EB}" dt="2021-02-01T12:37:08.344" v="884" actId="1076"/>
          <ac:spMkLst>
            <pc:docMk/>
            <pc:sldMk cId="562958960" sldId="274"/>
            <ac:spMk id="7" creationId="{9A993D2C-8D5F-45B6-83BF-DB7AE3FDBE83}"/>
          </ac:spMkLst>
        </pc:spChg>
        <pc:picChg chg="del">
          <ac:chgData name="Thiago" userId="55883af6-eaec-4cd9-ad86-0ace7051f5b1" providerId="ADAL" clId="{E4CAD250-4DB3-4C55-A65D-0D24B5B9A5EB}" dt="2021-02-01T12:32:02.691" v="849" actId="478"/>
          <ac:picMkLst>
            <pc:docMk/>
            <pc:sldMk cId="562958960" sldId="274"/>
            <ac:picMk id="5122" creationId="{99C07439-E337-4025-B682-A0EB2F44715B}"/>
          </ac:picMkLst>
        </pc:picChg>
        <pc:picChg chg="add mod">
          <ac:chgData name="Thiago" userId="55883af6-eaec-4cd9-ad86-0ace7051f5b1" providerId="ADAL" clId="{E4CAD250-4DB3-4C55-A65D-0D24B5B9A5EB}" dt="2021-02-01T12:35:53.334" v="853" actId="1076"/>
          <ac:picMkLst>
            <pc:docMk/>
            <pc:sldMk cId="562958960" sldId="274"/>
            <ac:picMk id="7170" creationId="{C770CBEF-1A72-48B5-BA86-A9B117909BEB}"/>
          </ac:picMkLst>
        </pc:picChg>
      </pc:sldChg>
      <pc:sldChg chg="addSp delSp modSp add mod ord">
        <pc:chgData name="Thiago" userId="55883af6-eaec-4cd9-ad86-0ace7051f5b1" providerId="ADAL" clId="{E4CAD250-4DB3-4C55-A65D-0D24B5B9A5EB}" dt="2021-02-01T12:55:43.385" v="942" actId="1076"/>
        <pc:sldMkLst>
          <pc:docMk/>
          <pc:sldMk cId="3417632969" sldId="275"/>
        </pc:sldMkLst>
        <pc:spChg chg="mod">
          <ac:chgData name="Thiago" userId="55883af6-eaec-4cd9-ad86-0ace7051f5b1" providerId="ADAL" clId="{E4CAD250-4DB3-4C55-A65D-0D24B5B9A5EB}" dt="2021-02-01T12:54:29.491" v="937" actId="5793"/>
          <ac:spMkLst>
            <pc:docMk/>
            <pc:sldMk cId="3417632969" sldId="275"/>
            <ac:spMk id="3" creationId="{B998907D-57D2-44EF-AB00-2083D670EA4B}"/>
          </ac:spMkLst>
        </pc:spChg>
        <pc:picChg chg="add del mod">
          <ac:chgData name="Thiago" userId="55883af6-eaec-4cd9-ad86-0ace7051f5b1" providerId="ADAL" clId="{E4CAD250-4DB3-4C55-A65D-0D24B5B9A5EB}" dt="2021-02-01T12:55:38.305" v="940" actId="478"/>
          <ac:picMkLst>
            <pc:docMk/>
            <pc:sldMk cId="3417632969" sldId="275"/>
            <ac:picMk id="8194" creationId="{469F6F63-4FE3-4F3C-B59D-5DFBCCA32063}"/>
          </ac:picMkLst>
        </pc:picChg>
        <pc:picChg chg="add mod">
          <ac:chgData name="Thiago" userId="55883af6-eaec-4cd9-ad86-0ace7051f5b1" providerId="ADAL" clId="{E4CAD250-4DB3-4C55-A65D-0D24B5B9A5EB}" dt="2021-02-01T12:55:43.385" v="942" actId="1076"/>
          <ac:picMkLst>
            <pc:docMk/>
            <pc:sldMk cId="3417632969" sldId="275"/>
            <ac:picMk id="8196" creationId="{8A8CFC3F-62B3-46D6-A6D4-C3F16463B47F}"/>
          </ac:picMkLst>
        </pc:picChg>
      </pc:sldChg>
      <pc:sldChg chg="addSp delSp modSp add mod">
        <pc:chgData name="Thiago" userId="55883af6-eaec-4cd9-ad86-0ace7051f5b1" providerId="ADAL" clId="{E4CAD250-4DB3-4C55-A65D-0D24B5B9A5EB}" dt="2021-02-01T13:34:52.235" v="981" actId="1076"/>
        <pc:sldMkLst>
          <pc:docMk/>
          <pc:sldMk cId="376260323" sldId="276"/>
        </pc:sldMkLst>
        <pc:spChg chg="mod">
          <ac:chgData name="Thiago" userId="55883af6-eaec-4cd9-ad86-0ace7051f5b1" providerId="ADAL" clId="{E4CAD250-4DB3-4C55-A65D-0D24B5B9A5EB}" dt="2021-02-01T13:34:42.839" v="978" actId="6549"/>
          <ac:spMkLst>
            <pc:docMk/>
            <pc:sldMk cId="376260323" sldId="276"/>
            <ac:spMk id="3" creationId="{B998907D-57D2-44EF-AB00-2083D670EA4B}"/>
          </ac:spMkLst>
        </pc:spChg>
        <pc:picChg chg="add mod">
          <ac:chgData name="Thiago" userId="55883af6-eaec-4cd9-ad86-0ace7051f5b1" providerId="ADAL" clId="{E4CAD250-4DB3-4C55-A65D-0D24B5B9A5EB}" dt="2021-02-01T13:34:52.235" v="981" actId="1076"/>
          <ac:picMkLst>
            <pc:docMk/>
            <pc:sldMk cId="376260323" sldId="276"/>
            <ac:picMk id="5" creationId="{01B4E627-3533-4DE3-B25F-031F23A06D08}"/>
          </ac:picMkLst>
        </pc:picChg>
        <pc:picChg chg="del">
          <ac:chgData name="Thiago" userId="55883af6-eaec-4cd9-ad86-0ace7051f5b1" providerId="ADAL" clId="{E4CAD250-4DB3-4C55-A65D-0D24B5B9A5EB}" dt="2021-02-01T13:32:20.047" v="944" actId="478"/>
          <ac:picMkLst>
            <pc:docMk/>
            <pc:sldMk cId="376260323" sldId="276"/>
            <ac:picMk id="8196" creationId="{8A8CFC3F-62B3-46D6-A6D4-C3F16463B47F}"/>
          </ac:picMkLst>
        </pc:picChg>
      </pc:sldChg>
      <pc:sldChg chg="addSp delSp modSp new del mod modClrScheme chgLayout">
        <pc:chgData name="Thiago" userId="55883af6-eaec-4cd9-ad86-0ace7051f5b1" providerId="ADAL" clId="{E4CAD250-4DB3-4C55-A65D-0D24B5B9A5EB}" dt="2021-02-01T13:35:11.293" v="982" actId="47"/>
        <pc:sldMkLst>
          <pc:docMk/>
          <pc:sldMk cId="31988587" sldId="277"/>
        </pc:sldMkLst>
        <pc:spChg chg="del">
          <ac:chgData name="Thiago" userId="55883af6-eaec-4cd9-ad86-0ace7051f5b1" providerId="ADAL" clId="{E4CAD250-4DB3-4C55-A65D-0D24B5B9A5EB}" dt="2021-02-01T13:33:44.655" v="959" actId="700"/>
          <ac:spMkLst>
            <pc:docMk/>
            <pc:sldMk cId="31988587" sldId="277"/>
            <ac:spMk id="2" creationId="{3F8B4995-836B-4888-A7D7-92E8B0B6B9DD}"/>
          </ac:spMkLst>
        </pc:spChg>
        <pc:spChg chg="del">
          <ac:chgData name="Thiago" userId="55883af6-eaec-4cd9-ad86-0ace7051f5b1" providerId="ADAL" clId="{E4CAD250-4DB3-4C55-A65D-0D24B5B9A5EB}" dt="2021-02-01T13:33:44.655" v="959" actId="700"/>
          <ac:spMkLst>
            <pc:docMk/>
            <pc:sldMk cId="31988587" sldId="277"/>
            <ac:spMk id="3" creationId="{A3CD02C5-6557-4699-9E77-F831A53FEB4E}"/>
          </ac:spMkLst>
        </pc:spChg>
        <pc:picChg chg="add del mod">
          <ac:chgData name="Thiago" userId="55883af6-eaec-4cd9-ad86-0ace7051f5b1" providerId="ADAL" clId="{E4CAD250-4DB3-4C55-A65D-0D24B5B9A5EB}" dt="2021-02-01T13:34:02.630" v="963" actId="21"/>
          <ac:picMkLst>
            <pc:docMk/>
            <pc:sldMk cId="31988587" sldId="277"/>
            <ac:picMk id="9218" creationId="{74D0F4BE-511C-4B59-8844-12769DD51A22}"/>
          </ac:picMkLst>
        </pc:picChg>
      </pc:sldChg>
    </pc:docChg>
  </pc:docChgLst>
  <pc:docChgLst>
    <pc:chgData name="Thiago Santi Bressan" userId="55883af6-eaec-4cd9-ad86-0ace7051f5b1" providerId="ADAL" clId="{3DF551A5-8ECA-43B9-B22B-C7E81937A540}"/>
    <pc:docChg chg="undo custSel addSld delSld modSld sldOrd">
      <pc:chgData name="Thiago Santi Bressan" userId="55883af6-eaec-4cd9-ad86-0ace7051f5b1" providerId="ADAL" clId="{3DF551A5-8ECA-43B9-B22B-C7E81937A540}" dt="2019-09-09T15:32:34.787" v="6325" actId="1035"/>
      <pc:docMkLst>
        <pc:docMk/>
      </pc:docMkLst>
      <pc:sldChg chg="addSp delSp modSp add">
        <pc:chgData name="Thiago Santi Bressan" userId="55883af6-eaec-4cd9-ad86-0ace7051f5b1" providerId="ADAL" clId="{3DF551A5-8ECA-43B9-B22B-C7E81937A540}" dt="2019-09-09T15:27:46.362" v="6256" actId="20577"/>
        <pc:sldMkLst>
          <pc:docMk/>
          <pc:sldMk cId="3327520492" sldId="256"/>
        </pc:sldMkLst>
        <pc:spChg chg="mod">
          <ac:chgData name="Thiago Santi Bressan" userId="55883af6-eaec-4cd9-ad86-0ace7051f5b1" providerId="ADAL" clId="{3DF551A5-8ECA-43B9-B22B-C7E81937A540}" dt="2019-09-09T15:27:46.362" v="6256" actId="20577"/>
          <ac:spMkLst>
            <pc:docMk/>
            <pc:sldMk cId="3327520492" sldId="256"/>
            <ac:spMk id="2" creationId="{4EAD07B1-4BC6-43AD-AF2E-8EFC105B6D00}"/>
          </ac:spMkLst>
        </pc:spChg>
        <pc:spChg chg="del mod">
          <ac:chgData name="Thiago Santi Bressan" userId="55883af6-eaec-4cd9-ad86-0ace7051f5b1" providerId="ADAL" clId="{3DF551A5-8ECA-43B9-B22B-C7E81937A540}" dt="2019-09-09T15:27:32.834" v="6226" actId="478"/>
          <ac:spMkLst>
            <pc:docMk/>
            <pc:sldMk cId="3327520492" sldId="256"/>
            <ac:spMk id="3" creationId="{B0DCC5AC-88E6-4A5B-B3F7-8D876BDFAF43}"/>
          </ac:spMkLst>
        </pc:spChg>
        <pc:spChg chg="add del mod">
          <ac:chgData name="Thiago Santi Bressan" userId="55883af6-eaec-4cd9-ad86-0ace7051f5b1" providerId="ADAL" clId="{3DF551A5-8ECA-43B9-B22B-C7E81937A540}" dt="2019-09-09T15:27:35.532" v="6227" actId="478"/>
          <ac:spMkLst>
            <pc:docMk/>
            <pc:sldMk cId="3327520492" sldId="256"/>
            <ac:spMk id="5" creationId="{4E7E0131-B71C-4620-9FC5-213E89A2B1F0}"/>
          </ac:spMkLst>
        </pc:spChg>
        <pc:picChg chg="add mod">
          <ac:chgData name="Thiago Santi Bressan" userId="55883af6-eaec-4cd9-ad86-0ace7051f5b1" providerId="ADAL" clId="{3DF551A5-8ECA-43B9-B22B-C7E81937A540}" dt="2019-09-03T13:07:34.562" v="3" actId="1076"/>
          <ac:picMkLst>
            <pc:docMk/>
            <pc:sldMk cId="3327520492" sldId="256"/>
            <ac:picMk id="1026" creationId="{795143B2-D011-4E23-B761-CBF74D3A669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42:20.050" v="3602" actId="478"/>
        <pc:sldMkLst>
          <pc:docMk/>
          <pc:sldMk cId="573655548" sldId="257"/>
        </pc:sldMkLst>
        <pc:spChg chg="mod">
          <ac:chgData name="Thiago Santi Bressan" userId="55883af6-eaec-4cd9-ad86-0ace7051f5b1" providerId="ADAL" clId="{3DF551A5-8ECA-43B9-B22B-C7E81937A540}" dt="2019-09-03T13:11:39.440" v="108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3DF551A5-8ECA-43B9-B22B-C7E81937A540}" dt="2019-09-03T14:42:18.014" v="3601" actId="20577"/>
          <ac:spMkLst>
            <pc:docMk/>
            <pc:sldMk cId="573655548" sldId="257"/>
            <ac:spMk id="3" creationId="{B998907D-57D2-44EF-AB00-2083D670EA4B}"/>
          </ac:spMkLst>
        </pc:spChg>
        <pc:picChg chg="add del mod">
          <ac:chgData name="Thiago Santi Bressan" userId="55883af6-eaec-4cd9-ad86-0ace7051f5b1" providerId="ADAL" clId="{3DF551A5-8ECA-43B9-B22B-C7E81937A540}" dt="2019-09-03T14:42:20.050" v="3602" actId="478"/>
          <ac:picMkLst>
            <pc:docMk/>
            <pc:sldMk cId="573655548" sldId="257"/>
            <ac:picMk id="2050" creationId="{E7E236D0-4E15-43E5-B368-DBAB7A6B0652}"/>
          </ac:picMkLst>
        </pc:picChg>
      </pc:sldChg>
      <pc:sldChg chg="modSp add">
        <pc:chgData name="Thiago Santi Bressan" userId="55883af6-eaec-4cd9-ad86-0ace7051f5b1" providerId="ADAL" clId="{3DF551A5-8ECA-43B9-B22B-C7E81937A540}" dt="2019-09-03T16:09:14.313" v="4065" actId="20577"/>
        <pc:sldMkLst>
          <pc:docMk/>
          <pc:sldMk cId="3550285617" sldId="258"/>
        </pc:sldMkLst>
        <pc:spChg chg="mod">
          <ac:chgData name="Thiago Santi Bressan" userId="55883af6-eaec-4cd9-ad86-0ace7051f5b1" providerId="ADAL" clId="{3DF551A5-8ECA-43B9-B22B-C7E81937A540}" dt="2019-09-03T13:29:20.504" v="914"/>
          <ac:spMkLst>
            <pc:docMk/>
            <pc:sldMk cId="3550285617" sldId="258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3T16:09:14.313" v="4065" actId="20577"/>
          <ac:spMkLst>
            <pc:docMk/>
            <pc:sldMk cId="3550285617" sldId="258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3:53:37.888" v="1584" actId="20577"/>
        <pc:sldMkLst>
          <pc:docMk/>
          <pc:sldMk cId="3106200422" sldId="259"/>
        </pc:sldMkLst>
        <pc:spChg chg="mod">
          <ac:chgData name="Thiago Santi Bressan" userId="55883af6-eaec-4cd9-ad86-0ace7051f5b1" providerId="ADAL" clId="{3DF551A5-8ECA-43B9-B22B-C7E81937A540}" dt="2019-09-03T13:53:37.888" v="1584" actId="20577"/>
          <ac:spMkLst>
            <pc:docMk/>
            <pc:sldMk cId="3106200422" sldId="259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01.869" v="3445" actId="20577"/>
        <pc:sldMkLst>
          <pc:docMk/>
          <pc:sldMk cId="2964499992" sldId="260"/>
        </pc:sldMkLst>
        <pc:spChg chg="mod">
          <ac:chgData name="Thiago Santi Bressan" userId="55883af6-eaec-4cd9-ad86-0ace7051f5b1" providerId="ADAL" clId="{3DF551A5-8ECA-43B9-B22B-C7E81937A540}" dt="2019-09-03T14:37:01.869" v="3445" actId="20577"/>
          <ac:spMkLst>
            <pc:docMk/>
            <pc:sldMk cId="2964499992" sldId="260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7:41.314" v="3458" actId="5793"/>
        <pc:sldMkLst>
          <pc:docMk/>
          <pc:sldMk cId="2119944025" sldId="261"/>
        </pc:sldMkLst>
        <pc:spChg chg="mod">
          <ac:chgData name="Thiago Santi Bressan" userId="55883af6-eaec-4cd9-ad86-0ace7051f5b1" providerId="ADAL" clId="{3DF551A5-8ECA-43B9-B22B-C7E81937A540}" dt="2019-09-03T14:37:41.314" v="3458" actId="5793"/>
          <ac:spMkLst>
            <pc:docMk/>
            <pc:sldMk cId="2119944025" sldId="261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34:31.529" v="3386" actId="115"/>
        <pc:sldMkLst>
          <pc:docMk/>
          <pc:sldMk cId="2134394382" sldId="262"/>
        </pc:sldMkLst>
        <pc:spChg chg="mod">
          <ac:chgData name="Thiago Santi Bressan" userId="55883af6-eaec-4cd9-ad86-0ace7051f5b1" providerId="ADAL" clId="{3DF551A5-8ECA-43B9-B22B-C7E81937A540}" dt="2019-09-03T14:34:31.529" v="3386" actId="115"/>
          <ac:spMkLst>
            <pc:docMk/>
            <pc:sldMk cId="2134394382" sldId="262"/>
            <ac:spMk id="3" creationId="{33CEB9B7-468F-4E9F-99E9-1DF410A8F3BD}"/>
          </ac:spMkLst>
        </pc:spChg>
      </pc:sldChg>
      <pc:sldChg chg="modSp add">
        <pc:chgData name="Thiago Santi Bressan" userId="55883af6-eaec-4cd9-ad86-0ace7051f5b1" providerId="ADAL" clId="{3DF551A5-8ECA-43B9-B22B-C7E81937A540}" dt="2019-09-03T14:16:58.932" v="2784" actId="20577"/>
        <pc:sldMkLst>
          <pc:docMk/>
          <pc:sldMk cId="577909785" sldId="263"/>
        </pc:sldMkLst>
        <pc:spChg chg="mod">
          <ac:chgData name="Thiago Santi Bressan" userId="55883af6-eaec-4cd9-ad86-0ace7051f5b1" providerId="ADAL" clId="{3DF551A5-8ECA-43B9-B22B-C7E81937A540}" dt="2019-09-03T14:16:58.932" v="2784" actId="20577"/>
          <ac:spMkLst>
            <pc:docMk/>
            <pc:sldMk cId="577909785" sldId="263"/>
            <ac:spMk id="3" creationId="{33CEB9B7-468F-4E9F-99E9-1DF410A8F3BD}"/>
          </ac:spMkLst>
        </pc:spChg>
      </pc:sldChg>
      <pc:sldChg chg="add del">
        <pc:chgData name="Thiago Santi Bressan" userId="55883af6-eaec-4cd9-ad86-0ace7051f5b1" providerId="ADAL" clId="{3DF551A5-8ECA-43B9-B22B-C7E81937A540}" dt="2019-09-03T14:06:07.066" v="2246" actId="2696"/>
        <pc:sldMkLst>
          <pc:docMk/>
          <pc:sldMk cId="644685098" sldId="263"/>
        </pc:sldMkLst>
      </pc:sldChg>
      <pc:sldChg chg="addSp modSp add">
        <pc:chgData name="Thiago Santi Bressan" userId="55883af6-eaec-4cd9-ad86-0ace7051f5b1" providerId="ADAL" clId="{3DF551A5-8ECA-43B9-B22B-C7E81937A540}" dt="2019-09-03T14:35:27.748" v="3436" actId="5793"/>
        <pc:sldMkLst>
          <pc:docMk/>
          <pc:sldMk cId="2997017627" sldId="264"/>
        </pc:sldMkLst>
        <pc:spChg chg="mod">
          <ac:chgData name="Thiago Santi Bressan" userId="55883af6-eaec-4cd9-ad86-0ace7051f5b1" providerId="ADAL" clId="{3DF551A5-8ECA-43B9-B22B-C7E81937A540}" dt="2019-09-03T14:35:27.748" v="3436" actId="5793"/>
          <ac:spMkLst>
            <pc:docMk/>
            <pc:sldMk cId="2997017627" sldId="264"/>
            <ac:spMk id="3" creationId="{33CEB9B7-468F-4E9F-99E9-1DF410A8F3BD}"/>
          </ac:spMkLst>
        </pc:spChg>
        <pc:picChg chg="add mod">
          <ac:chgData name="Thiago Santi Bressan" userId="55883af6-eaec-4cd9-ad86-0ace7051f5b1" providerId="ADAL" clId="{3DF551A5-8ECA-43B9-B22B-C7E81937A540}" dt="2019-09-03T14:35:26.262" v="3435" actId="1076"/>
          <ac:picMkLst>
            <pc:docMk/>
            <pc:sldMk cId="2997017627" sldId="264"/>
            <ac:picMk id="4" creationId="{8AC033FB-0E6C-4D92-844E-E591D803D8BC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1:30.520" v="2854" actId="1076"/>
        <pc:sldMkLst>
          <pc:docMk/>
          <pc:sldMk cId="1427625892" sldId="265"/>
        </pc:sldMkLst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2" creationId="{A4467D35-093C-47DC-AFDF-A73F2094FACA}"/>
          </ac:spMkLst>
        </pc:spChg>
        <pc:spChg chg="del">
          <ac:chgData name="Thiago Santi Bressan" userId="55883af6-eaec-4cd9-ad86-0ace7051f5b1" providerId="ADAL" clId="{3DF551A5-8ECA-43B9-B22B-C7E81937A540}" dt="2019-09-03T14:19:29.057" v="2839"/>
          <ac:spMkLst>
            <pc:docMk/>
            <pc:sldMk cId="1427625892" sldId="265"/>
            <ac:spMk id="3" creationId="{FF55A3DC-6803-4FF2-AD17-C1953EB6AE57}"/>
          </ac:spMkLst>
        </pc:spChg>
        <pc:spChg chg="add mod">
          <ac:chgData name="Thiago Santi Bressan" userId="55883af6-eaec-4cd9-ad86-0ace7051f5b1" providerId="ADAL" clId="{3DF551A5-8ECA-43B9-B22B-C7E81937A540}" dt="2019-09-03T14:21:19.800" v="2852" actId="1582"/>
          <ac:spMkLst>
            <pc:docMk/>
            <pc:sldMk cId="1427625892" sldId="265"/>
            <ac:spMk id="5" creationId="{FEBDDF6A-FD56-4CDC-9B92-7DC480DE8631}"/>
          </ac:spMkLst>
        </pc:spChg>
        <pc:spChg chg="add mod">
          <ac:chgData name="Thiago Santi Bressan" userId="55883af6-eaec-4cd9-ad86-0ace7051f5b1" providerId="ADAL" clId="{3DF551A5-8ECA-43B9-B22B-C7E81937A540}" dt="2019-09-03T14:21:30.520" v="2854" actId="1076"/>
          <ac:spMkLst>
            <pc:docMk/>
            <pc:sldMk cId="1427625892" sldId="265"/>
            <ac:spMk id="6" creationId="{7A8EA9C0-CECF-4B4D-AF18-EDAFABDF1A90}"/>
          </ac:spMkLst>
        </pc:spChg>
        <pc:picChg chg="add mod modCrop">
          <ac:chgData name="Thiago Santi Bressan" userId="55883af6-eaec-4cd9-ad86-0ace7051f5b1" providerId="ADAL" clId="{3DF551A5-8ECA-43B9-B22B-C7E81937A540}" dt="2019-09-03T14:20:10.126" v="2848" actId="14100"/>
          <ac:picMkLst>
            <pc:docMk/>
            <pc:sldMk cId="1427625892" sldId="265"/>
            <ac:picMk id="4" creationId="{E3931B8B-6B2C-499D-A2B5-0751769CB483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4:26:30.574" v="2920" actId="207"/>
        <pc:sldMkLst>
          <pc:docMk/>
          <pc:sldMk cId="1806655975" sldId="266"/>
        </pc:sldMkLst>
        <pc:spChg chg="del">
          <ac:chgData name="Thiago Santi Bressan" userId="55883af6-eaec-4cd9-ad86-0ace7051f5b1" providerId="ADAL" clId="{3DF551A5-8ECA-43B9-B22B-C7E81937A540}" dt="2019-09-03T14:22:17.014" v="2860" actId="478"/>
          <ac:spMkLst>
            <pc:docMk/>
            <pc:sldMk cId="1806655975" sldId="266"/>
            <ac:spMk id="5" creationId="{FEBDDF6A-FD56-4CDC-9B92-7DC480DE8631}"/>
          </ac:spMkLst>
        </pc:spChg>
        <pc:spChg chg="del">
          <ac:chgData name="Thiago Santi Bressan" userId="55883af6-eaec-4cd9-ad86-0ace7051f5b1" providerId="ADAL" clId="{3DF551A5-8ECA-43B9-B22B-C7E81937A540}" dt="2019-09-03T14:22:17.646" v="2861" actId="478"/>
          <ac:spMkLst>
            <pc:docMk/>
            <pc:sldMk cId="1806655975" sldId="266"/>
            <ac:spMk id="6" creationId="{7A8EA9C0-CECF-4B4D-AF18-EDAFABDF1A90}"/>
          </ac:spMkLst>
        </pc:spChg>
        <pc:spChg chg="add mod">
          <ac:chgData name="Thiago Santi Bressan" userId="55883af6-eaec-4cd9-ad86-0ace7051f5b1" providerId="ADAL" clId="{3DF551A5-8ECA-43B9-B22B-C7E81937A540}" dt="2019-09-03T14:22:52.898" v="2868" actId="14100"/>
          <ac:spMkLst>
            <pc:docMk/>
            <pc:sldMk cId="1806655975" sldId="266"/>
            <ac:spMk id="7" creationId="{64A119EE-6BD7-49CC-B3DA-1E7D32DFC576}"/>
          </ac:spMkLst>
        </pc:spChg>
        <pc:spChg chg="add mod">
          <ac:chgData name="Thiago Santi Bressan" userId="55883af6-eaec-4cd9-ad86-0ace7051f5b1" providerId="ADAL" clId="{3DF551A5-8ECA-43B9-B22B-C7E81937A540}" dt="2019-09-03T14:23:02.612" v="2870" actId="1076"/>
          <ac:spMkLst>
            <pc:docMk/>
            <pc:sldMk cId="1806655975" sldId="266"/>
            <ac:spMk id="8" creationId="{E24F5644-377F-4FFD-9B21-7F32918F0FF2}"/>
          </ac:spMkLst>
        </pc:spChg>
        <pc:spChg chg="add mod">
          <ac:chgData name="Thiago Santi Bressan" userId="55883af6-eaec-4cd9-ad86-0ace7051f5b1" providerId="ADAL" clId="{3DF551A5-8ECA-43B9-B22B-C7E81937A540}" dt="2019-09-03T14:26:30.574" v="2920" actId="207"/>
          <ac:spMkLst>
            <pc:docMk/>
            <pc:sldMk cId="1806655975" sldId="266"/>
            <ac:spMk id="15" creationId="{BCD8F968-9DD1-46FE-9586-EEEC67C6383B}"/>
          </ac:spMkLst>
        </pc:spChg>
        <pc:picChg chg="add mod modCrop">
          <ac:chgData name="Thiago Santi Bressan" userId="55883af6-eaec-4cd9-ad86-0ace7051f5b1" providerId="ADAL" clId="{3DF551A5-8ECA-43B9-B22B-C7E81937A540}" dt="2019-09-03T14:22:35.743" v="2865" actId="14100"/>
          <ac:picMkLst>
            <pc:docMk/>
            <pc:sldMk cId="1806655975" sldId="266"/>
            <ac:picMk id="2" creationId="{12F59F0A-B9C2-4C6F-824E-348359715299}"/>
          </ac:picMkLst>
        </pc:picChg>
        <pc:picChg chg="del">
          <ac:chgData name="Thiago Santi Bressan" userId="55883af6-eaec-4cd9-ad86-0ace7051f5b1" providerId="ADAL" clId="{3DF551A5-8ECA-43B9-B22B-C7E81937A540}" dt="2019-09-03T14:21:59.406" v="2856" actId="478"/>
          <ac:picMkLst>
            <pc:docMk/>
            <pc:sldMk cId="1806655975" sldId="266"/>
            <ac:picMk id="4" creationId="{E3931B8B-6B2C-499D-A2B5-0751769CB483}"/>
          </ac:picMkLst>
        </pc:picChg>
        <pc:picChg chg="add mod">
          <ac:chgData name="Thiago Santi Bressan" userId="55883af6-eaec-4cd9-ad86-0ace7051f5b1" providerId="ADAL" clId="{3DF551A5-8ECA-43B9-B22B-C7E81937A540}" dt="2019-09-03T14:25:33.694" v="2893" actId="208"/>
          <ac:picMkLst>
            <pc:docMk/>
            <pc:sldMk cId="1806655975" sldId="266"/>
            <ac:picMk id="9" creationId="{72D4DEDF-4DCF-456A-87D6-404B843368F8}"/>
          </ac:picMkLst>
        </pc:picChg>
        <pc:cxnChg chg="add mod">
          <ac:chgData name="Thiago Santi Bressan" userId="55883af6-eaec-4cd9-ad86-0ace7051f5b1" providerId="ADAL" clId="{3DF551A5-8ECA-43B9-B22B-C7E81937A540}" dt="2019-09-03T14:25:17.532" v="2891" actId="208"/>
          <ac:cxnSpMkLst>
            <pc:docMk/>
            <pc:sldMk cId="1806655975" sldId="266"/>
            <ac:cxnSpMk id="10" creationId="{DBC95C67-F1A6-4923-B99F-96A44C4B205A}"/>
          </ac:cxnSpMkLst>
        </pc:cxnChg>
        <pc:cxnChg chg="add mod">
          <ac:chgData name="Thiago Santi Bressan" userId="55883af6-eaec-4cd9-ad86-0ace7051f5b1" providerId="ADAL" clId="{3DF551A5-8ECA-43B9-B22B-C7E81937A540}" dt="2019-09-03T14:25:21.214" v="2892" actId="208"/>
          <ac:cxnSpMkLst>
            <pc:docMk/>
            <pc:sldMk cId="1806655975" sldId="266"/>
            <ac:cxnSpMk id="12" creationId="{5BBA5859-F9BF-48BB-9A30-4A34D635D125}"/>
          </ac:cxnSpMkLst>
        </pc:cxnChg>
        <pc:cxnChg chg="add mod">
          <ac:chgData name="Thiago Santi Bressan" userId="55883af6-eaec-4cd9-ad86-0ace7051f5b1" providerId="ADAL" clId="{3DF551A5-8ECA-43B9-B22B-C7E81937A540}" dt="2019-09-03T14:26:04.088" v="2895" actId="208"/>
          <ac:cxnSpMkLst>
            <pc:docMk/>
            <pc:sldMk cId="1806655975" sldId="266"/>
            <ac:cxnSpMk id="14" creationId="{F8F9BAFD-74B4-4836-9FBA-8141B9081D0E}"/>
          </ac:cxnSpMkLst>
        </pc:cxnChg>
      </pc:sldChg>
      <pc:sldChg chg="addSp delSp modSp add del">
        <pc:chgData name="Thiago Santi Bressan" userId="55883af6-eaec-4cd9-ad86-0ace7051f5b1" providerId="ADAL" clId="{3DF551A5-8ECA-43B9-B22B-C7E81937A540}" dt="2019-09-03T14:30:09.016" v="3215" actId="2696"/>
        <pc:sldMkLst>
          <pc:docMk/>
          <pc:sldMk cId="392074244" sldId="267"/>
        </pc:sldMkLst>
        <pc:spChg chg="del">
          <ac:chgData name="Thiago Santi Bressan" userId="55883af6-eaec-4cd9-ad86-0ace7051f5b1" providerId="ADAL" clId="{3DF551A5-8ECA-43B9-B22B-C7E81937A540}" dt="2019-09-03T14:23:41.329" v="2873" actId="478"/>
          <ac:spMkLst>
            <pc:docMk/>
            <pc:sldMk cId="392074244" sldId="267"/>
            <ac:spMk id="7" creationId="{64A119EE-6BD7-49CC-B3DA-1E7D32DFC576}"/>
          </ac:spMkLst>
        </pc:spChg>
        <pc:spChg chg="del">
          <ac:chgData name="Thiago Santi Bressan" userId="55883af6-eaec-4cd9-ad86-0ace7051f5b1" providerId="ADAL" clId="{3DF551A5-8ECA-43B9-B22B-C7E81937A540}" dt="2019-09-03T14:23:42.096" v="2874" actId="478"/>
          <ac:spMkLst>
            <pc:docMk/>
            <pc:sldMk cId="392074244" sldId="267"/>
            <ac:spMk id="8" creationId="{E24F5644-377F-4FFD-9B21-7F32918F0FF2}"/>
          </ac:spMkLst>
        </pc:spChg>
        <pc:picChg chg="del">
          <ac:chgData name="Thiago Santi Bressan" userId="55883af6-eaec-4cd9-ad86-0ace7051f5b1" providerId="ADAL" clId="{3DF551A5-8ECA-43B9-B22B-C7E81937A540}" dt="2019-09-03T14:23:40.226" v="2872" actId="478"/>
          <ac:picMkLst>
            <pc:docMk/>
            <pc:sldMk cId="392074244" sldId="267"/>
            <ac:picMk id="2" creationId="{12F59F0A-B9C2-4C6F-824E-348359715299}"/>
          </ac:picMkLst>
        </pc:picChg>
        <pc:picChg chg="add mod modCrop">
          <ac:chgData name="Thiago Santi Bressan" userId="55883af6-eaec-4cd9-ad86-0ace7051f5b1" providerId="ADAL" clId="{3DF551A5-8ECA-43B9-B22B-C7E81937A540}" dt="2019-09-03T14:24:33.463" v="2886" actId="732"/>
          <ac:picMkLst>
            <pc:docMk/>
            <pc:sldMk cId="392074244" sldId="267"/>
            <ac:picMk id="3" creationId="{A21F6F5D-EB6D-4A08-BCA9-33A47724BE32}"/>
          </ac:picMkLst>
        </pc:picChg>
      </pc:sldChg>
      <pc:sldChg chg="delSp modSp add ord">
        <pc:chgData name="Thiago Santi Bressan" userId="55883af6-eaec-4cd9-ad86-0ace7051f5b1" providerId="ADAL" clId="{3DF551A5-8ECA-43B9-B22B-C7E81937A540}" dt="2019-09-09T15:28:21.690" v="6260" actId="20577"/>
        <pc:sldMkLst>
          <pc:docMk/>
          <pc:sldMk cId="1246039157" sldId="267"/>
        </pc:sldMkLst>
        <pc:spChg chg="mod">
          <ac:chgData name="Thiago Santi Bressan" userId="55883af6-eaec-4cd9-ad86-0ace7051f5b1" providerId="ADAL" clId="{3DF551A5-8ECA-43B9-B22B-C7E81937A540}" dt="2019-09-03T14:44:30.834" v="3640" actId="20577"/>
          <ac:spMkLst>
            <pc:docMk/>
            <pc:sldMk cId="1246039157" sldId="267"/>
            <ac:spMk id="2" creationId="{B9AF784E-A607-4CA8-AEB1-DD87DCA563A2}"/>
          </ac:spMkLst>
        </pc:spChg>
        <pc:spChg chg="mod">
          <ac:chgData name="Thiago Santi Bressan" userId="55883af6-eaec-4cd9-ad86-0ace7051f5b1" providerId="ADAL" clId="{3DF551A5-8ECA-43B9-B22B-C7E81937A540}" dt="2019-09-09T15:28:21.690" v="6260" actId="20577"/>
          <ac:spMkLst>
            <pc:docMk/>
            <pc:sldMk cId="1246039157" sldId="267"/>
            <ac:spMk id="3" creationId="{33CEB9B7-468F-4E9F-99E9-1DF410A8F3BD}"/>
          </ac:spMkLst>
        </pc:spChg>
        <pc:picChg chg="del">
          <ac:chgData name="Thiago Santi Bressan" userId="55883af6-eaec-4cd9-ad86-0ace7051f5b1" providerId="ADAL" clId="{3DF551A5-8ECA-43B9-B22B-C7E81937A540}" dt="2019-09-03T14:31:21.984" v="3247" actId="478"/>
          <ac:picMkLst>
            <pc:docMk/>
            <pc:sldMk cId="1246039157" sldId="267"/>
            <ac:picMk id="4" creationId="{8AC033FB-0E6C-4D92-844E-E591D803D8BC}"/>
          </ac:picMkLst>
        </pc:picChg>
      </pc:sldChg>
      <pc:sldChg chg="add del">
        <pc:chgData name="Thiago Santi Bressan" userId="55883af6-eaec-4cd9-ad86-0ace7051f5b1" providerId="ADAL" clId="{3DF551A5-8ECA-43B9-B22B-C7E81937A540}" dt="2019-09-03T14:52:23.482" v="3952" actId="2696"/>
        <pc:sldMkLst>
          <pc:docMk/>
          <pc:sldMk cId="3205107322" sldId="268"/>
        </pc:sldMkLst>
      </pc:sldChg>
      <pc:sldChg chg="modSp add">
        <pc:chgData name="Thiago Santi Bressan" userId="55883af6-eaec-4cd9-ad86-0ace7051f5b1" providerId="ADAL" clId="{3DF551A5-8ECA-43B9-B22B-C7E81937A540}" dt="2019-09-03T16:30:43.240" v="4916" actId="20577"/>
        <pc:sldMkLst>
          <pc:docMk/>
          <pc:sldMk cId="201984262" sldId="269"/>
        </pc:sldMkLst>
        <pc:spChg chg="mod">
          <ac:chgData name="Thiago Santi Bressan" userId="55883af6-eaec-4cd9-ad86-0ace7051f5b1" providerId="ADAL" clId="{3DF551A5-8ECA-43B9-B22B-C7E81937A540}" dt="2019-09-03T14:52:57.973" v="3990" actId="14100"/>
          <ac:spMkLst>
            <pc:docMk/>
            <pc:sldMk cId="201984262" sldId="269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30:43.240" v="4916" actId="20577"/>
          <ac:spMkLst>
            <pc:docMk/>
            <pc:sldMk cId="201984262" sldId="26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6:20:17.377" v="4811" actId="115"/>
        <pc:sldMkLst>
          <pc:docMk/>
          <pc:sldMk cId="3094378855" sldId="270"/>
        </pc:sldMkLst>
        <pc:spChg chg="mod">
          <ac:chgData name="Thiago Santi Bressan" userId="55883af6-eaec-4cd9-ad86-0ace7051f5b1" providerId="ADAL" clId="{3DF551A5-8ECA-43B9-B22B-C7E81937A540}" dt="2019-09-03T16:20:17.377" v="4811" actId="115"/>
          <ac:spMkLst>
            <pc:docMk/>
            <pc:sldMk cId="3094378855" sldId="270"/>
            <ac:spMk id="3" creationId="{4518489F-612D-42D3-869C-52283FF8E79B}"/>
          </ac:spMkLst>
        </pc:spChg>
      </pc:sldChg>
      <pc:sldChg chg="addSp modSp add">
        <pc:chgData name="Thiago Santi Bressan" userId="55883af6-eaec-4cd9-ad86-0ace7051f5b1" providerId="ADAL" clId="{3DF551A5-8ECA-43B9-B22B-C7E81937A540}" dt="2019-09-03T16:30:02.371" v="4886" actId="1076"/>
        <pc:sldMkLst>
          <pc:docMk/>
          <pc:sldMk cId="1324217983" sldId="271"/>
        </pc:sldMkLst>
        <pc:spChg chg="mod">
          <ac:chgData name="Thiago Santi Bressan" userId="55883af6-eaec-4cd9-ad86-0ace7051f5b1" providerId="ADAL" clId="{3DF551A5-8ECA-43B9-B22B-C7E81937A540}" dt="2019-09-03T16:29:51.320" v="4864" actId="1035"/>
          <ac:spMkLst>
            <pc:docMk/>
            <pc:sldMk cId="1324217983" sldId="271"/>
            <ac:spMk id="2" creationId="{DBACE6D6-693E-47D0-9068-1BB80347BD8A}"/>
          </ac:spMkLst>
        </pc:spChg>
        <pc:spChg chg="mod">
          <ac:chgData name="Thiago Santi Bressan" userId="55883af6-eaec-4cd9-ad86-0ace7051f5b1" providerId="ADAL" clId="{3DF551A5-8ECA-43B9-B22B-C7E81937A540}" dt="2019-09-03T16:29:55.393" v="4883" actId="1036"/>
          <ac:spMkLst>
            <pc:docMk/>
            <pc:sldMk cId="1324217983" sldId="271"/>
            <ac:spMk id="3" creationId="{4518489F-612D-42D3-869C-52283FF8E79B}"/>
          </ac:spMkLst>
        </pc:spChg>
        <pc:picChg chg="add mod">
          <ac:chgData name="Thiago Santi Bressan" userId="55883af6-eaec-4cd9-ad86-0ace7051f5b1" providerId="ADAL" clId="{3DF551A5-8ECA-43B9-B22B-C7E81937A540}" dt="2019-09-03T16:30:02.371" v="4886" actId="1076"/>
          <ac:picMkLst>
            <pc:docMk/>
            <pc:sldMk cId="1324217983" sldId="271"/>
            <ac:picMk id="4" creationId="{2800547A-BDBC-4F0B-BAC5-B2BA17BEC4D6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37:30.148" v="4935" actId="14100"/>
        <pc:sldMkLst>
          <pc:docMk/>
          <pc:sldMk cId="1649107138" sldId="272"/>
        </pc:sldMkLst>
        <pc:picChg chg="del">
          <ac:chgData name="Thiago Santi Bressan" userId="55883af6-eaec-4cd9-ad86-0ace7051f5b1" providerId="ADAL" clId="{3DF551A5-8ECA-43B9-B22B-C7E81937A540}" dt="2019-09-03T16:35:43.602" v="4918" actId="478"/>
          <ac:picMkLst>
            <pc:docMk/>
            <pc:sldMk cId="1649107138" sldId="272"/>
            <ac:picMk id="4" creationId="{2800547A-BDBC-4F0B-BAC5-B2BA17BEC4D6}"/>
          </ac:picMkLst>
        </pc:picChg>
        <pc:picChg chg="add mod">
          <ac:chgData name="Thiago Santi Bressan" userId="55883af6-eaec-4cd9-ad86-0ace7051f5b1" providerId="ADAL" clId="{3DF551A5-8ECA-43B9-B22B-C7E81937A540}" dt="2019-09-03T16:37:26.499" v="4933" actId="1076"/>
          <ac:picMkLst>
            <pc:docMk/>
            <pc:sldMk cId="1649107138" sldId="272"/>
            <ac:picMk id="5" creationId="{C35DEE65-2EC7-4944-9024-D9D166CBBAB2}"/>
          </ac:picMkLst>
        </pc:picChg>
        <pc:picChg chg="add mod">
          <ac:chgData name="Thiago Santi Bressan" userId="55883af6-eaec-4cd9-ad86-0ace7051f5b1" providerId="ADAL" clId="{3DF551A5-8ECA-43B9-B22B-C7E81937A540}" dt="2019-09-03T16:37:30.148" v="4935" actId="14100"/>
          <ac:picMkLst>
            <pc:docMk/>
            <pc:sldMk cId="1649107138" sldId="272"/>
            <ac:picMk id="6" creationId="{4F494533-9BD6-42BF-84D2-9BB43896193F}"/>
          </ac:picMkLst>
        </pc:picChg>
      </pc:sldChg>
      <pc:sldChg chg="addSp delSp modSp add">
        <pc:chgData name="Thiago Santi Bressan" userId="55883af6-eaec-4cd9-ad86-0ace7051f5b1" providerId="ADAL" clId="{3DF551A5-8ECA-43B9-B22B-C7E81937A540}" dt="2019-09-03T16:44:35.742" v="4947" actId="14100"/>
        <pc:sldMkLst>
          <pc:docMk/>
          <pc:sldMk cId="1235599935" sldId="273"/>
        </pc:sldMkLst>
        <pc:picChg chg="add del mod">
          <ac:chgData name="Thiago Santi Bressan" userId="55883af6-eaec-4cd9-ad86-0ace7051f5b1" providerId="ADAL" clId="{3DF551A5-8ECA-43B9-B22B-C7E81937A540}" dt="2019-09-03T16:44:08.192" v="4943" actId="478"/>
          <ac:picMkLst>
            <pc:docMk/>
            <pc:sldMk cId="1235599935" sldId="273"/>
            <ac:picMk id="4" creationId="{504E3EA6-27A0-4807-AE08-45A84E41022D}"/>
          </ac:picMkLst>
        </pc:picChg>
        <pc:picChg chg="del">
          <ac:chgData name="Thiago Santi Bressan" userId="55883af6-eaec-4cd9-ad86-0ace7051f5b1" providerId="ADAL" clId="{3DF551A5-8ECA-43B9-B22B-C7E81937A540}" dt="2019-09-03T16:39:01.337" v="4937" actId="478"/>
          <ac:picMkLst>
            <pc:docMk/>
            <pc:sldMk cId="1235599935" sldId="273"/>
            <ac:picMk id="5" creationId="{C35DEE65-2EC7-4944-9024-D9D166CBBAB2}"/>
          </ac:picMkLst>
        </pc:picChg>
        <pc:picChg chg="del">
          <ac:chgData name="Thiago Santi Bressan" userId="55883af6-eaec-4cd9-ad86-0ace7051f5b1" providerId="ADAL" clId="{3DF551A5-8ECA-43B9-B22B-C7E81937A540}" dt="2019-09-03T16:39:02.268" v="4938" actId="478"/>
          <ac:picMkLst>
            <pc:docMk/>
            <pc:sldMk cId="1235599935" sldId="273"/>
            <ac:picMk id="6" creationId="{4F494533-9BD6-42BF-84D2-9BB43896193F}"/>
          </ac:picMkLst>
        </pc:picChg>
        <pc:picChg chg="add mod">
          <ac:chgData name="Thiago Santi Bressan" userId="55883af6-eaec-4cd9-ad86-0ace7051f5b1" providerId="ADAL" clId="{3DF551A5-8ECA-43B9-B22B-C7E81937A540}" dt="2019-09-03T16:44:35.742" v="4947" actId="14100"/>
          <ac:picMkLst>
            <pc:docMk/>
            <pc:sldMk cId="1235599935" sldId="273"/>
            <ac:picMk id="7" creationId="{EC8B3BBA-194B-4261-A359-D758F166159D}"/>
          </ac:picMkLst>
        </pc:picChg>
      </pc:sldChg>
      <pc:sldChg chg="delSp modSp add">
        <pc:chgData name="Thiago Santi Bressan" userId="55883af6-eaec-4cd9-ad86-0ace7051f5b1" providerId="ADAL" clId="{3DF551A5-8ECA-43B9-B22B-C7E81937A540}" dt="2019-09-09T15:29:50.663" v="6295" actId="20577"/>
        <pc:sldMkLst>
          <pc:docMk/>
          <pc:sldMk cId="556605445" sldId="274"/>
        </pc:sldMkLst>
        <pc:spChg chg="mod">
          <ac:chgData name="Thiago Santi Bressan" userId="55883af6-eaec-4cd9-ad86-0ace7051f5b1" providerId="ADAL" clId="{3DF551A5-8ECA-43B9-B22B-C7E81937A540}" dt="2019-09-09T15:29:50.663" v="6295" actId="20577"/>
          <ac:spMkLst>
            <pc:docMk/>
            <pc:sldMk cId="556605445" sldId="274"/>
            <ac:spMk id="3" creationId="{4518489F-612D-42D3-869C-52283FF8E79B}"/>
          </ac:spMkLst>
        </pc:spChg>
        <pc:picChg chg="del">
          <ac:chgData name="Thiago Santi Bressan" userId="55883af6-eaec-4cd9-ad86-0ace7051f5b1" providerId="ADAL" clId="{3DF551A5-8ECA-43B9-B22B-C7E81937A540}" dt="2019-09-03T16:44:49.307" v="4949" actId="478"/>
          <ac:picMkLst>
            <pc:docMk/>
            <pc:sldMk cId="556605445" sldId="274"/>
            <ac:picMk id="7" creationId="{EC8B3BBA-194B-4261-A359-D758F166159D}"/>
          </ac:picMkLst>
        </pc:picChg>
      </pc:sldChg>
      <pc:sldChg chg="modSp add">
        <pc:chgData name="Thiago Santi Bressan" userId="55883af6-eaec-4cd9-ad86-0ace7051f5b1" providerId="ADAL" clId="{3DF551A5-8ECA-43B9-B22B-C7E81937A540}" dt="2019-09-03T17:03:30.085" v="5377" actId="20577"/>
        <pc:sldMkLst>
          <pc:docMk/>
          <pc:sldMk cId="4070982494" sldId="275"/>
        </pc:sldMkLst>
        <pc:spChg chg="mod">
          <ac:chgData name="Thiago Santi Bressan" userId="55883af6-eaec-4cd9-ad86-0ace7051f5b1" providerId="ADAL" clId="{3DF551A5-8ECA-43B9-B22B-C7E81937A540}" dt="2019-09-03T17:03:30.085" v="5377" actId="20577"/>
          <ac:spMkLst>
            <pc:docMk/>
            <pc:sldMk cId="4070982494" sldId="275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09:18.865" v="5616" actId="113"/>
        <pc:sldMkLst>
          <pc:docMk/>
          <pc:sldMk cId="1498916680" sldId="276"/>
        </pc:sldMkLst>
        <pc:spChg chg="mod">
          <ac:chgData name="Thiago Santi Bressan" userId="55883af6-eaec-4cd9-ad86-0ace7051f5b1" providerId="ADAL" clId="{3DF551A5-8ECA-43B9-B22B-C7E81937A540}" dt="2019-09-03T17:09:18.865" v="5616" actId="113"/>
          <ac:spMkLst>
            <pc:docMk/>
            <pc:sldMk cId="1498916680" sldId="276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0:46.649" v="6182" actId="20577"/>
        <pc:sldMkLst>
          <pc:docMk/>
          <pc:sldMk cId="3542302826" sldId="277"/>
        </pc:sldMkLst>
        <pc:spChg chg="mod">
          <ac:chgData name="Thiago Santi Bressan" userId="55883af6-eaec-4cd9-ad86-0ace7051f5b1" providerId="ADAL" clId="{3DF551A5-8ECA-43B9-B22B-C7E81937A540}" dt="2019-09-03T17:20:46.649" v="6182" actId="20577"/>
          <ac:spMkLst>
            <pc:docMk/>
            <pc:sldMk cId="3542302826" sldId="277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3T17:21:31.915" v="6225" actId="20577"/>
        <pc:sldMkLst>
          <pc:docMk/>
          <pc:sldMk cId="111328398" sldId="278"/>
        </pc:sldMkLst>
        <pc:spChg chg="mod">
          <ac:chgData name="Thiago Santi Bressan" userId="55883af6-eaec-4cd9-ad86-0ace7051f5b1" providerId="ADAL" clId="{3DF551A5-8ECA-43B9-B22B-C7E81937A540}" dt="2019-09-03T17:21:31.915" v="6225" actId="20577"/>
          <ac:spMkLst>
            <pc:docMk/>
            <pc:sldMk cId="111328398" sldId="278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19.253" v="6322" actId="20577"/>
        <pc:sldMkLst>
          <pc:docMk/>
          <pc:sldMk cId="855815700" sldId="279"/>
        </pc:sldMkLst>
        <pc:spChg chg="mod">
          <ac:chgData name="Thiago Santi Bressan" userId="55883af6-eaec-4cd9-ad86-0ace7051f5b1" providerId="ADAL" clId="{3DF551A5-8ECA-43B9-B22B-C7E81937A540}" dt="2019-09-09T15:32:19.253" v="6322" actId="20577"/>
          <ac:spMkLst>
            <pc:docMk/>
            <pc:sldMk cId="855815700" sldId="279"/>
            <ac:spMk id="3" creationId="{4518489F-612D-42D3-869C-52283FF8E79B}"/>
          </ac:spMkLst>
        </pc:spChg>
      </pc:sldChg>
      <pc:sldChg chg="modSp add">
        <pc:chgData name="Thiago Santi Bressan" userId="55883af6-eaec-4cd9-ad86-0ace7051f5b1" providerId="ADAL" clId="{3DF551A5-8ECA-43B9-B22B-C7E81937A540}" dt="2019-09-09T15:32:34.787" v="6325" actId="1035"/>
        <pc:sldMkLst>
          <pc:docMk/>
          <pc:sldMk cId="4197525358" sldId="280"/>
        </pc:sldMkLst>
        <pc:spChg chg="mod">
          <ac:chgData name="Thiago Santi Bressan" userId="55883af6-eaec-4cd9-ad86-0ace7051f5b1" providerId="ADAL" clId="{3DF551A5-8ECA-43B9-B22B-C7E81937A540}" dt="2019-09-09T15:32:34.787" v="6325" actId="1035"/>
          <ac:spMkLst>
            <pc:docMk/>
            <pc:sldMk cId="4197525358" sldId="280"/>
            <ac:spMk id="3" creationId="{4518489F-612D-42D3-869C-52283FF8E79B}"/>
          </ac:spMkLst>
        </pc:spChg>
      </pc:sldChg>
    </pc:docChg>
  </pc:docChgLst>
  <pc:docChgLst>
    <pc:chgData name="Thiago Santi Bressan" userId="55883af6-eaec-4cd9-ad86-0ace7051f5b1" providerId="ADAL" clId="{0D1A3AAC-BD81-46B0-B5E7-A4513018AC97}"/>
    <pc:docChg chg="undo custSel addSld delSld modSld sldOrd">
      <pc:chgData name="Thiago Santi Bressan" userId="55883af6-eaec-4cd9-ad86-0ace7051f5b1" providerId="ADAL" clId="{0D1A3AAC-BD81-46B0-B5E7-A4513018AC97}" dt="2019-09-24T12:01:27.123" v="2740"/>
      <pc:docMkLst>
        <pc:docMk/>
      </pc:docMkLst>
      <pc:sldChg chg="addSp delSp modSp">
        <pc:chgData name="Thiago Santi Bressan" userId="55883af6-eaec-4cd9-ad86-0ace7051f5b1" providerId="ADAL" clId="{0D1A3AAC-BD81-46B0-B5E7-A4513018AC97}" dt="2019-09-24T12:01:27.123" v="2740"/>
        <pc:sldMkLst>
          <pc:docMk/>
          <pc:sldMk cId="3327520492" sldId="256"/>
        </pc:sldMkLst>
        <pc:spChg chg="del">
          <ac:chgData name="Thiago Santi Bressan" userId="55883af6-eaec-4cd9-ad86-0ace7051f5b1" providerId="ADAL" clId="{0D1A3AAC-BD81-46B0-B5E7-A4513018AC97}" dt="2019-09-24T12:01:24.102" v="2738" actId="478"/>
          <ac:spMkLst>
            <pc:docMk/>
            <pc:sldMk cId="3327520492" sldId="256"/>
            <ac:spMk id="2" creationId="{4EAD07B1-4BC6-43AD-AF2E-8EFC105B6D00}"/>
          </ac:spMkLst>
        </pc:spChg>
        <pc:spChg chg="add del mod">
          <ac:chgData name="Thiago Santi Bressan" userId="55883af6-eaec-4cd9-ad86-0ace7051f5b1" providerId="ADAL" clId="{0D1A3AAC-BD81-46B0-B5E7-A4513018AC97}" dt="2019-09-24T12:01:25.992" v="2739" actId="478"/>
          <ac:spMkLst>
            <pc:docMk/>
            <pc:sldMk cId="3327520492" sldId="256"/>
            <ac:spMk id="4" creationId="{6EB4464F-31E0-49E3-BCBB-50466DA0AD4A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6" creationId="{6053EBD6-0157-48A3-8718-67F3537BF13E}"/>
          </ac:spMkLst>
        </pc:spChg>
        <pc:spChg chg="add">
          <ac:chgData name="Thiago Santi Bressan" userId="55883af6-eaec-4cd9-ad86-0ace7051f5b1" providerId="ADAL" clId="{0D1A3AAC-BD81-46B0-B5E7-A4513018AC97}" dt="2019-09-24T12:01:27.123" v="2740"/>
          <ac:spMkLst>
            <pc:docMk/>
            <pc:sldMk cId="3327520492" sldId="256"/>
            <ac:spMk id="7" creationId="{4B9A307E-8D5F-4348-9AE7-48C5BD54DFE9}"/>
          </ac:spMkLst>
        </pc:spChg>
      </pc:sldChg>
      <pc:sldChg chg="modSp">
        <pc:chgData name="Thiago Santi Bressan" userId="55883af6-eaec-4cd9-ad86-0ace7051f5b1" providerId="ADAL" clId="{0D1A3AAC-BD81-46B0-B5E7-A4513018AC97}" dt="2019-09-10T18:02:53.633" v="576"/>
        <pc:sldMkLst>
          <pc:docMk/>
          <pc:sldMk cId="573655548" sldId="257"/>
        </pc:sldMkLst>
        <pc:spChg chg="mod">
          <ac:chgData name="Thiago Santi Bressan" userId="55883af6-eaec-4cd9-ad86-0ace7051f5b1" providerId="ADAL" clId="{0D1A3AAC-BD81-46B0-B5E7-A4513018AC97}" dt="2019-09-10T17:29:10.075" v="92" actId="20577"/>
          <ac:spMkLst>
            <pc:docMk/>
            <pc:sldMk cId="573655548" sldId="257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0T18:02:53.633" v="576"/>
          <ac:spMkLst>
            <pc:docMk/>
            <pc:sldMk cId="573655548" sldId="257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19.937" v="0" actId="2696"/>
        <pc:sldMkLst>
          <pc:docMk/>
          <pc:sldMk cId="1767455509" sldId="258"/>
        </pc:sldMkLst>
      </pc:sldChg>
      <pc:sldChg chg="modSp add">
        <pc:chgData name="Thiago Santi Bressan" userId="55883af6-eaec-4cd9-ad86-0ace7051f5b1" providerId="ADAL" clId="{0D1A3AAC-BD81-46B0-B5E7-A4513018AC97}" dt="2019-09-10T17:38:49.593" v="406" actId="20577"/>
        <pc:sldMkLst>
          <pc:docMk/>
          <pc:sldMk cId="3498634659" sldId="258"/>
        </pc:sldMkLst>
        <pc:spChg chg="mod">
          <ac:chgData name="Thiago Santi Bressan" userId="55883af6-eaec-4cd9-ad86-0ace7051f5b1" providerId="ADAL" clId="{0D1A3AAC-BD81-46B0-B5E7-A4513018AC97}" dt="2019-09-10T17:38:49.593" v="406" actId="20577"/>
          <ac:spMkLst>
            <pc:docMk/>
            <pc:sldMk cId="3498634659" sldId="258"/>
            <ac:spMk id="3" creationId="{B998907D-57D2-44EF-AB00-2083D670EA4B}"/>
          </ac:spMkLst>
        </pc:spChg>
      </pc:sldChg>
      <pc:sldChg chg="modSp add">
        <pc:chgData name="Thiago Santi Bressan" userId="55883af6-eaec-4cd9-ad86-0ace7051f5b1" providerId="ADAL" clId="{0D1A3AAC-BD81-46B0-B5E7-A4513018AC97}" dt="2019-09-10T17:49:29.344" v="573" actId="20577"/>
        <pc:sldMkLst>
          <pc:docMk/>
          <pc:sldMk cId="3220450339" sldId="259"/>
        </pc:sldMkLst>
        <pc:spChg chg="mod">
          <ac:chgData name="Thiago Santi Bressan" userId="55883af6-eaec-4cd9-ad86-0ace7051f5b1" providerId="ADAL" clId="{0D1A3AAC-BD81-46B0-B5E7-A4513018AC97}" dt="2019-09-10T17:49:29.344" v="573" actId="20577"/>
          <ac:spMkLst>
            <pc:docMk/>
            <pc:sldMk cId="3220450339" sldId="259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153" v="1" actId="2696"/>
        <pc:sldMkLst>
          <pc:docMk/>
          <pc:sldMk cId="3392639278" sldId="259"/>
        </pc:sldMkLst>
      </pc:sldChg>
      <pc:sldChg chg="modSp add ord">
        <pc:chgData name="Thiago Santi Bressan" userId="55883af6-eaec-4cd9-ad86-0ace7051f5b1" providerId="ADAL" clId="{0D1A3AAC-BD81-46B0-B5E7-A4513018AC97}" dt="2019-09-10T19:13:30.963" v="798" actId="20577"/>
        <pc:sldMkLst>
          <pc:docMk/>
          <pc:sldMk cId="671270502" sldId="260"/>
        </pc:sldMkLst>
        <pc:spChg chg="mod">
          <ac:chgData name="Thiago Santi Bressan" userId="55883af6-eaec-4cd9-ad86-0ace7051f5b1" providerId="ADAL" clId="{0D1A3AAC-BD81-46B0-B5E7-A4513018AC97}" dt="2019-09-10T19:13:30.963" v="798" actId="20577"/>
          <ac:spMkLst>
            <pc:docMk/>
            <pc:sldMk cId="671270502" sldId="260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369" v="2" actId="2696"/>
        <pc:sldMkLst>
          <pc:docMk/>
          <pc:sldMk cId="1421833959" sldId="260"/>
        </pc:sldMkLst>
      </pc:sldChg>
      <pc:sldChg chg="modSp add">
        <pc:chgData name="Thiago Santi Bressan" userId="55883af6-eaec-4cd9-ad86-0ace7051f5b1" providerId="ADAL" clId="{0D1A3AAC-BD81-46B0-B5E7-A4513018AC97}" dt="2019-09-17T19:58:41.326" v="2224" actId="20577"/>
        <pc:sldMkLst>
          <pc:docMk/>
          <pc:sldMk cId="439383656" sldId="261"/>
        </pc:sldMkLst>
        <pc:spChg chg="mod">
          <ac:chgData name="Thiago Santi Bressan" userId="55883af6-eaec-4cd9-ad86-0ace7051f5b1" providerId="ADAL" clId="{0D1A3AAC-BD81-46B0-B5E7-A4513018AC97}" dt="2019-09-17T19:58:41.326" v="2224" actId="20577"/>
          <ac:spMkLst>
            <pc:docMk/>
            <pc:sldMk cId="439383656" sldId="26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584" v="3" actId="2696"/>
        <pc:sldMkLst>
          <pc:docMk/>
          <pc:sldMk cId="1213531362" sldId="261"/>
        </pc:sldMkLst>
      </pc:sldChg>
      <pc:sldChg chg="add del">
        <pc:chgData name="Thiago Santi Bressan" userId="55883af6-eaec-4cd9-ad86-0ace7051f5b1" providerId="ADAL" clId="{0D1A3AAC-BD81-46B0-B5E7-A4513018AC97}" dt="2019-09-10T19:07:12.945" v="580" actId="2696"/>
        <pc:sldMkLst>
          <pc:docMk/>
          <pc:sldMk cId="3809035416" sldId="261"/>
        </pc:sldMkLst>
      </pc:sldChg>
      <pc:sldChg chg="modSp add ord">
        <pc:chgData name="Thiago Santi Bressan" userId="55883af6-eaec-4cd9-ad86-0ace7051f5b1" providerId="ADAL" clId="{0D1A3AAC-BD81-46B0-B5E7-A4513018AC97}" dt="2019-09-12T16:47:48.550" v="1477" actId="113"/>
        <pc:sldMkLst>
          <pc:docMk/>
          <pc:sldMk cId="695532894" sldId="262"/>
        </pc:sldMkLst>
        <pc:spChg chg="mod">
          <ac:chgData name="Thiago Santi Bressan" userId="55883af6-eaec-4cd9-ad86-0ace7051f5b1" providerId="ADAL" clId="{0D1A3AAC-BD81-46B0-B5E7-A4513018AC97}" dt="2019-09-12T16:45:25.321" v="1229" actId="20577"/>
          <ac:spMkLst>
            <pc:docMk/>
            <pc:sldMk cId="695532894" sldId="262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6:47:48.550" v="1477" actId="113"/>
          <ac:spMkLst>
            <pc:docMk/>
            <pc:sldMk cId="695532894" sldId="26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0.837" v="4" actId="2696"/>
        <pc:sldMkLst>
          <pc:docMk/>
          <pc:sldMk cId="2779250739" sldId="262"/>
        </pc:sldMkLst>
      </pc:sldChg>
      <pc:sldChg chg="modSp add">
        <pc:chgData name="Thiago Santi Bressan" userId="55883af6-eaec-4cd9-ad86-0ace7051f5b1" providerId="ADAL" clId="{0D1A3AAC-BD81-46B0-B5E7-A4513018AC97}" dt="2019-09-12T17:24:05.134" v="1842" actId="20577"/>
        <pc:sldMkLst>
          <pc:docMk/>
          <pc:sldMk cId="1630401178" sldId="263"/>
        </pc:sldMkLst>
        <pc:spChg chg="mod">
          <ac:chgData name="Thiago Santi Bressan" userId="55883af6-eaec-4cd9-ad86-0ace7051f5b1" providerId="ADAL" clId="{0D1A3AAC-BD81-46B0-B5E7-A4513018AC97}" dt="2019-09-12T17:24:05.134" v="1842" actId="20577"/>
          <ac:spMkLst>
            <pc:docMk/>
            <pc:sldMk cId="1630401178" sldId="26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2.386" v="10" actId="2696"/>
        <pc:sldMkLst>
          <pc:docMk/>
          <pc:sldMk cId="3469077948" sldId="263"/>
        </pc:sldMkLst>
      </pc:sldChg>
      <pc:sldChg chg="modSp add ord">
        <pc:chgData name="Thiago Santi Bressan" userId="55883af6-eaec-4cd9-ad86-0ace7051f5b1" providerId="ADAL" clId="{0D1A3AAC-BD81-46B0-B5E7-A4513018AC97}" dt="2019-09-12T18:05:46.773" v="2208"/>
        <pc:sldMkLst>
          <pc:docMk/>
          <pc:sldMk cId="14601344" sldId="264"/>
        </pc:sldMkLst>
        <pc:spChg chg="mod">
          <ac:chgData name="Thiago Santi Bressan" userId="55883af6-eaec-4cd9-ad86-0ace7051f5b1" providerId="ADAL" clId="{0D1A3AAC-BD81-46B0-B5E7-A4513018AC97}" dt="2019-09-12T17:45:38.357" v="2079" actId="20577"/>
          <ac:spMkLst>
            <pc:docMk/>
            <pc:sldMk cId="14601344" sldId="264"/>
            <ac:spMk id="2" creationId="{737B3681-B5EC-49B8-A628-262B758FAB4E}"/>
          </ac:spMkLst>
        </pc:spChg>
        <pc:spChg chg="mod">
          <ac:chgData name="Thiago Santi Bressan" userId="55883af6-eaec-4cd9-ad86-0ace7051f5b1" providerId="ADAL" clId="{0D1A3AAC-BD81-46B0-B5E7-A4513018AC97}" dt="2019-09-12T17:49:31.010" v="2207" actId="20577"/>
          <ac:spMkLst>
            <pc:docMk/>
            <pc:sldMk cId="14601344" sldId="264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1.084" v="5" actId="2696"/>
        <pc:sldMkLst>
          <pc:docMk/>
          <pc:sldMk cId="4229273230" sldId="264"/>
        </pc:sldMkLst>
      </pc:sldChg>
      <pc:sldChg chg="del">
        <pc:chgData name="Thiago Santi Bressan" userId="55883af6-eaec-4cd9-ad86-0ace7051f5b1" providerId="ADAL" clId="{0D1A3AAC-BD81-46B0-B5E7-A4513018AC97}" dt="2019-09-10T17:28:21.369" v="6" actId="2696"/>
        <pc:sldMkLst>
          <pc:docMk/>
          <pc:sldMk cId="2426719146" sldId="265"/>
        </pc:sldMkLst>
      </pc:sldChg>
      <pc:sldChg chg="del">
        <pc:chgData name="Thiago Santi Bressan" userId="55883af6-eaec-4cd9-ad86-0ace7051f5b1" providerId="ADAL" clId="{0D1A3AAC-BD81-46B0-B5E7-A4513018AC97}" dt="2019-09-10T17:28:21.638" v="7" actId="2696"/>
        <pc:sldMkLst>
          <pc:docMk/>
          <pc:sldMk cId="672157483" sldId="266"/>
        </pc:sldMkLst>
      </pc:sldChg>
      <pc:sldChg chg="del">
        <pc:chgData name="Thiago Santi Bressan" userId="55883af6-eaec-4cd9-ad86-0ace7051f5b1" providerId="ADAL" clId="{0D1A3AAC-BD81-46B0-B5E7-A4513018AC97}" dt="2019-09-10T17:28:21.854" v="8" actId="2696"/>
        <pc:sldMkLst>
          <pc:docMk/>
          <pc:sldMk cId="2184734151" sldId="267"/>
        </pc:sldMkLst>
      </pc:sldChg>
      <pc:sldChg chg="del">
        <pc:chgData name="Thiago Santi Bressan" userId="55883af6-eaec-4cd9-ad86-0ace7051f5b1" providerId="ADAL" clId="{0D1A3AAC-BD81-46B0-B5E7-A4513018AC97}" dt="2019-09-10T17:28:22.117" v="9" actId="2696"/>
        <pc:sldMkLst>
          <pc:docMk/>
          <pc:sldMk cId="550433247" sldId="268"/>
        </pc:sldMkLst>
      </pc:sldChg>
      <pc:sldChg chg="del">
        <pc:chgData name="Thiago Santi Bressan" userId="55883af6-eaec-4cd9-ad86-0ace7051f5b1" providerId="ADAL" clId="{0D1A3AAC-BD81-46B0-B5E7-A4513018AC97}" dt="2019-09-10T17:28:22.586" v="11" actId="2696"/>
        <pc:sldMkLst>
          <pc:docMk/>
          <pc:sldMk cId="3479719699" sldId="269"/>
        </pc:sldMkLst>
      </pc:sldChg>
      <pc:sldChg chg="del">
        <pc:chgData name="Thiago Santi Bressan" userId="55883af6-eaec-4cd9-ad86-0ace7051f5b1" providerId="ADAL" clId="{0D1A3AAC-BD81-46B0-B5E7-A4513018AC97}" dt="2019-09-10T17:28:22.801" v="12" actId="2696"/>
        <pc:sldMkLst>
          <pc:docMk/>
          <pc:sldMk cId="1337456390" sldId="270"/>
        </pc:sldMkLst>
      </pc:sldChg>
      <pc:sldChg chg="modSp">
        <pc:chgData name="Thiago Santi Bressan" userId="55883af6-eaec-4cd9-ad86-0ace7051f5b1" providerId="ADAL" clId="{0D1A3AAC-BD81-46B0-B5E7-A4513018AC97}" dt="2019-09-23T17:35:26.908" v="2737" actId="20577"/>
        <pc:sldMkLst>
          <pc:docMk/>
          <pc:sldMk cId="535908204" sldId="271"/>
        </pc:sldMkLst>
        <pc:spChg chg="mod">
          <ac:chgData name="Thiago Santi Bressan" userId="55883af6-eaec-4cd9-ad86-0ace7051f5b1" providerId="ADAL" clId="{0D1A3AAC-BD81-46B0-B5E7-A4513018AC97}" dt="2019-09-23T17:35:26.908" v="2737" actId="20577"/>
          <ac:spMkLst>
            <pc:docMk/>
            <pc:sldMk cId="535908204" sldId="271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013" v="13" actId="2696"/>
        <pc:sldMkLst>
          <pc:docMk/>
          <pc:sldMk cId="2759195940" sldId="271"/>
        </pc:sldMkLst>
      </pc:sldChg>
      <pc:sldChg chg="add del">
        <pc:chgData name="Thiago Santi Bressan" userId="55883af6-eaec-4cd9-ad86-0ace7051f5b1" providerId="ADAL" clId="{0D1A3AAC-BD81-46B0-B5E7-A4513018AC97}" dt="2019-09-17T20:05:11.682" v="2226" actId="2696"/>
        <pc:sldMkLst>
          <pc:docMk/>
          <pc:sldMk cId="181079837" sldId="272"/>
        </pc:sldMkLst>
      </pc:sldChg>
      <pc:sldChg chg="del">
        <pc:chgData name="Thiago Santi Bressan" userId="55883af6-eaec-4cd9-ad86-0ace7051f5b1" providerId="ADAL" clId="{0D1A3AAC-BD81-46B0-B5E7-A4513018AC97}" dt="2019-09-10T17:28:23.287" v="14" actId="2696"/>
        <pc:sldMkLst>
          <pc:docMk/>
          <pc:sldMk cId="692417221" sldId="272"/>
        </pc:sldMkLst>
      </pc:sldChg>
      <pc:sldChg chg="modSp add del">
        <pc:chgData name="Thiago Santi Bressan" userId="55883af6-eaec-4cd9-ad86-0ace7051f5b1" providerId="ADAL" clId="{0D1A3AAC-BD81-46B0-B5E7-A4513018AC97}" dt="2019-09-17T20:19:42.675" v="2498" actId="2696"/>
        <pc:sldMkLst>
          <pc:docMk/>
          <pc:sldMk cId="2600611080" sldId="272"/>
        </pc:sldMkLst>
        <pc:spChg chg="mod">
          <ac:chgData name="Thiago Santi Bressan" userId="55883af6-eaec-4cd9-ad86-0ace7051f5b1" providerId="ADAL" clId="{0D1A3AAC-BD81-46B0-B5E7-A4513018AC97}" dt="2019-09-17T20:07:40.992" v="2477" actId="20577"/>
          <ac:spMkLst>
            <pc:docMk/>
            <pc:sldMk cId="2600611080" sldId="272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536" v="15" actId="2696"/>
        <pc:sldMkLst>
          <pc:docMk/>
          <pc:sldMk cId="14097930" sldId="273"/>
        </pc:sldMkLst>
      </pc:sldChg>
      <pc:sldChg chg="modSp add ord">
        <pc:chgData name="Thiago Santi Bressan" userId="55883af6-eaec-4cd9-ad86-0ace7051f5b1" providerId="ADAL" clId="{0D1A3AAC-BD81-46B0-B5E7-A4513018AC97}" dt="2019-09-18T12:55:33.536" v="2663"/>
        <pc:sldMkLst>
          <pc:docMk/>
          <pc:sldMk cId="3002002139" sldId="273"/>
        </pc:sldMkLst>
        <pc:spChg chg="mod">
          <ac:chgData name="Thiago Santi Bressan" userId="55883af6-eaec-4cd9-ad86-0ace7051f5b1" providerId="ADAL" clId="{0D1A3AAC-BD81-46B0-B5E7-A4513018AC97}" dt="2019-09-18T12:55:33.536" v="2663"/>
          <ac:spMkLst>
            <pc:docMk/>
            <pc:sldMk cId="3002002139" sldId="273"/>
            <ac:spMk id="3" creationId="{B998907D-57D2-44EF-AB00-2083D670EA4B}"/>
          </ac:spMkLst>
        </pc:spChg>
      </pc:sldChg>
      <pc:sldChg chg="del">
        <pc:chgData name="Thiago Santi Bressan" userId="55883af6-eaec-4cd9-ad86-0ace7051f5b1" providerId="ADAL" clId="{0D1A3AAC-BD81-46B0-B5E7-A4513018AC97}" dt="2019-09-10T17:28:23.787" v="16" actId="2696"/>
        <pc:sldMkLst>
          <pc:docMk/>
          <pc:sldMk cId="41878553" sldId="274"/>
        </pc:sldMkLst>
      </pc:sldChg>
      <pc:sldChg chg="del">
        <pc:chgData name="Thiago Santi Bressan" userId="55883af6-eaec-4cd9-ad86-0ace7051f5b1" providerId="ADAL" clId="{0D1A3AAC-BD81-46B0-B5E7-A4513018AC97}" dt="2019-09-10T17:28:24.135" v="17" actId="2696"/>
        <pc:sldMkLst>
          <pc:docMk/>
          <pc:sldMk cId="2790805100" sldId="275"/>
        </pc:sldMkLst>
      </pc:sldChg>
      <pc:sldChg chg="del">
        <pc:chgData name="Thiago Santi Bressan" userId="55883af6-eaec-4cd9-ad86-0ace7051f5b1" providerId="ADAL" clId="{0D1A3AAC-BD81-46B0-B5E7-A4513018AC97}" dt="2019-09-10T17:28:24.557" v="18" actId="2696"/>
        <pc:sldMkLst>
          <pc:docMk/>
          <pc:sldMk cId="2447294822" sldId="276"/>
        </pc:sldMkLst>
      </pc:sldChg>
      <pc:sldChg chg="del">
        <pc:chgData name="Thiago Santi Bressan" userId="55883af6-eaec-4cd9-ad86-0ace7051f5b1" providerId="ADAL" clId="{0D1A3AAC-BD81-46B0-B5E7-A4513018AC97}" dt="2019-09-10T17:28:24.996" v="19" actId="2696"/>
        <pc:sldMkLst>
          <pc:docMk/>
          <pc:sldMk cId="775393535" sldId="277"/>
        </pc:sldMkLst>
      </pc:sldChg>
      <pc:sldChg chg="del">
        <pc:chgData name="Thiago Santi Bressan" userId="55883af6-eaec-4cd9-ad86-0ace7051f5b1" providerId="ADAL" clId="{0D1A3AAC-BD81-46B0-B5E7-A4513018AC97}" dt="2019-09-10T17:28:25.849" v="20" actId="2696"/>
        <pc:sldMkLst>
          <pc:docMk/>
          <pc:sldMk cId="2881983669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E9D20-1A1C-4EF9-958F-0179F81CC3C9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67532-894E-4667-A617-7DE8038EE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36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67532-894E-4667-A617-7DE8038EEA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56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DECE6-6224-4874-88C3-8130F7BA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5FCD-3976-4FBB-B8A0-F16D243C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8DE7F-FBCE-4C74-9C5A-B2E2949A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42127-7D4B-4F53-B720-B3F846C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20B23-C98F-4B48-BA92-2A0543DE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2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5B3-AF37-4EC3-8D19-4CD52334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24A049-7EA5-4BCE-BBAD-39723184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AA94D-4B20-4F32-882D-EC220892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9E841-2B6C-4465-A4D7-7976ADF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C6691-3DEE-408A-863F-D1E356E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E80C2-69E9-40EC-8146-7630C120B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16A77-FA52-4930-A24D-EF615C69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5BCC-CD71-40A1-BEEC-3CE293D0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833A6-4353-4245-BE3B-036EDEB3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D2600-DE35-413F-85ED-1E119C6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4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CFB76-D24F-4148-BC82-D08D7DE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ED21-25B9-41F1-96D6-11BE8DEA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04E458-6CF1-4CDB-8756-1D034949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C3E45-6109-4670-9AA7-FF1DF5B7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AC8AD6-6005-4ECA-8D30-9F4AE1DE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3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D4E42-0A0A-40EA-B458-984A8C4E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6EEE55-58F3-4B3A-8F7E-EBC2B8C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7D1CE-F405-40B0-9D9E-D2552D6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7A46D-2068-4A3C-94BE-D6FA7F3C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D14FE-054C-4459-92A3-A5052DC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0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4E43-4760-4B61-A659-006A2B43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B5200-D06F-4D07-994C-52893B7D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C3C297-8953-4EDB-9A91-07A5E5D04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74DF20-AE10-4835-9B17-84BA0416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15E5A8-BD40-4DCB-A2F7-99AE6A9E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E9FE02-CFBD-4C25-9C1A-92A34DE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7DA70-011D-47AD-AFF8-588305A4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9CFAF-59E8-4191-98E9-BDDFB09B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31E07-E259-47C6-8D41-5EC872AC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1F9C94-0893-4FC4-8A12-5F8D8BB0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6EC5-9855-4D67-BD73-403386F7F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9FEC52-ACB8-4588-90BA-785AAA8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D1BFBC-7BEA-4615-BC77-9E51F58A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ACAA8-F0E2-48BF-BE84-2B1F84DA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9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67D6-EC50-40A6-8CC3-BED0A742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5D6492-D176-4F2E-B0F6-C4030351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5CE4B6-1D21-434D-A62F-C13995AB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99EC74-6AFA-465C-86E5-61097CA5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15D5F3-E1B7-452C-A661-9517EFD4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6448A0-BFFC-4DEF-813F-4BC0AC9D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7EF9CF-F5E7-4A5A-AADE-0691992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A6F64-8269-454F-9AE8-D6EC6A6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C22E-B04B-4880-A82C-12F19D9A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23D64-1BDE-4399-8AEA-142FB7E6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91E25-3188-4CDE-804A-33E52902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C54F81-9F1D-48FD-A1B3-CDC762F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2849E-4D69-43FE-B0DF-F65541C9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DD2C-F68D-4EB5-BCA9-2F57F659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6F77E7-5552-4F21-BAAC-0803A6640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C817F7-B160-4858-8B80-17F5EFD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FAF35-CE81-47A9-B90C-A299DF51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35CB3-8585-4098-A6B2-D490C73E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1B395-CCBF-4366-9E23-C8328135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C2BF80-9EB9-44BD-93A6-2C1816E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02EDA-8EF3-45FF-AF17-F12A151F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58C91-A4C0-4401-B560-DBD4829D4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BCC3-6E35-4C96-8946-FFD8B8D1FDDD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5F402-25EE-49E1-A66D-3D9B6433C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57E9-3686-420C-8330-5B7D89389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5C4-5B4D-46B9-914B-5E38E377DD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795143B2-D011-4E23-B761-CBF74D3A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053EBD6-0157-48A3-8718-67F3537B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33575"/>
            <a:ext cx="9144000" cy="2675436"/>
          </a:xfrm>
        </p:spPr>
        <p:txBody>
          <a:bodyPr/>
          <a:lstStyle/>
          <a:p>
            <a:r>
              <a:rPr lang="pt-BR" sz="7000" b="1" dirty="0"/>
              <a:t>Curso de Python</a:t>
            </a:r>
            <a:br>
              <a:rPr lang="pt-BR" sz="7000" b="1" dirty="0"/>
            </a:br>
            <a:br>
              <a:rPr lang="pt-BR" b="1" dirty="0"/>
            </a:br>
            <a:r>
              <a:rPr lang="pt-BR" sz="3000" dirty="0"/>
              <a:t>01-02-2021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9A307E-8D5F-4348-9AE7-48C5BD54DFE9}"/>
              </a:ext>
            </a:extLst>
          </p:cNvPr>
          <p:cNvSpPr/>
          <p:nvPr/>
        </p:nvSpPr>
        <p:spPr>
          <a:xfrm>
            <a:off x="2671799" y="5147498"/>
            <a:ext cx="62483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/>
              <a:t>https://github.com/tsbressan/CursoPython</a:t>
            </a:r>
          </a:p>
        </p:txBody>
      </p:sp>
    </p:spTree>
    <p:extLst>
      <p:ext uri="{BB962C8B-B14F-4D97-AF65-F5344CB8AC3E}">
        <p14:creationId xmlns:p14="http://schemas.microsoft.com/office/powerpoint/2010/main" val="332752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/>
              <a:t>Bibliotecas para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1161734" cy="5433236"/>
          </a:xfrm>
        </p:spPr>
        <p:txBody>
          <a:bodyPr numCol="2">
            <a:noAutofit/>
          </a:bodyPr>
          <a:lstStyle/>
          <a:p>
            <a:r>
              <a:rPr lang="pt-BR" sz="1500" b="1" dirty="0" err="1"/>
              <a:t>MatPlotLib</a:t>
            </a:r>
            <a:r>
              <a:rPr lang="pt-BR" sz="1500" b="1" dirty="0"/>
              <a:t>: </a:t>
            </a:r>
            <a:r>
              <a:rPr lang="pt-BR" sz="1500" dirty="0"/>
              <a:t>Exemplos – </a:t>
            </a:r>
            <a:r>
              <a:rPr lang="pt-BR" sz="1500" dirty="0" err="1"/>
              <a:t>subplots</a:t>
            </a:r>
            <a:r>
              <a:rPr lang="pt-BR" sz="1500" dirty="0"/>
              <a:t> – com 2 </a:t>
            </a:r>
            <a:r>
              <a:rPr lang="pt-BR" sz="1500" dirty="0" err="1"/>
              <a:t>plt.Figure</a:t>
            </a:r>
            <a:endParaRPr lang="pt-BR" sz="1500" dirty="0"/>
          </a:p>
          <a:p>
            <a:endParaRPr lang="pt-BR" sz="1500" dirty="0"/>
          </a:p>
          <a:p>
            <a:pPr marL="0" indent="0">
              <a:buNone/>
            </a:pPr>
            <a:r>
              <a:rPr lang="pt-BR" sz="1500" dirty="0" err="1"/>
              <a:t>names</a:t>
            </a:r>
            <a:r>
              <a:rPr lang="pt-BR" sz="1500" dirty="0"/>
              <a:t> = ['Pro1', 'Prop2', 'Prop3']</a:t>
            </a:r>
          </a:p>
          <a:p>
            <a:pPr marL="0" indent="0">
              <a:buNone/>
            </a:pPr>
            <a:r>
              <a:rPr lang="pt-BR" sz="1500" dirty="0" err="1"/>
              <a:t>values</a:t>
            </a:r>
            <a:r>
              <a:rPr lang="pt-BR" sz="1500" dirty="0"/>
              <a:t> = [1, 10, 100]</a:t>
            </a:r>
          </a:p>
          <a:p>
            <a:pPr marL="0" indent="0">
              <a:buNone/>
            </a:pPr>
            <a:r>
              <a:rPr lang="pt-BR" sz="1500" dirty="0"/>
              <a:t>#-----------------------------</a:t>
            </a:r>
          </a:p>
          <a:p>
            <a:pPr marL="0" indent="0">
              <a:buNone/>
            </a:pPr>
            <a:r>
              <a:rPr lang="pt-BR" sz="1500" dirty="0" err="1"/>
              <a:t>plt.figure</a:t>
            </a:r>
            <a:r>
              <a:rPr lang="pt-BR" sz="1500" dirty="0"/>
              <a:t>(1, </a:t>
            </a:r>
            <a:r>
              <a:rPr lang="pt-BR" sz="1500" dirty="0" err="1"/>
              <a:t>figsize</a:t>
            </a:r>
            <a:r>
              <a:rPr lang="pt-BR" sz="1500" dirty="0"/>
              <a:t>=(10, 5))</a:t>
            </a:r>
          </a:p>
          <a:p>
            <a:pPr marL="0" indent="0">
              <a:buNone/>
            </a:pPr>
            <a:r>
              <a:rPr lang="pt-BR" sz="1500" dirty="0"/>
              <a:t>ax1=</a:t>
            </a:r>
            <a:r>
              <a:rPr lang="pt-BR" sz="1500" dirty="0" err="1"/>
              <a:t>plt.subplot</a:t>
            </a:r>
            <a:r>
              <a:rPr lang="pt-BR" sz="1500" dirty="0"/>
              <a:t>(1, 3, 2)</a:t>
            </a:r>
          </a:p>
          <a:p>
            <a:pPr marL="0" indent="0">
              <a:buNone/>
            </a:pPr>
            <a:r>
              <a:rPr lang="pt-BR" sz="1500" dirty="0" err="1"/>
              <a:t>plt.bar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/>
              <a:t>ax2=</a:t>
            </a:r>
            <a:r>
              <a:rPr lang="pt-BR" sz="1500" dirty="0" err="1"/>
              <a:t>plt.subplot</a:t>
            </a:r>
            <a:r>
              <a:rPr lang="pt-BR" sz="1500" dirty="0"/>
              <a:t>(1, 3, 1)</a:t>
            </a:r>
          </a:p>
          <a:p>
            <a:pPr marL="0" indent="0">
              <a:buNone/>
            </a:pPr>
            <a:r>
              <a:rPr lang="pt-BR" sz="1500" dirty="0" err="1"/>
              <a:t>plt.scatter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/>
              <a:t>ax2=</a:t>
            </a:r>
            <a:r>
              <a:rPr lang="pt-BR" sz="1500" dirty="0" err="1"/>
              <a:t>plt.subplot</a:t>
            </a:r>
            <a:r>
              <a:rPr lang="pt-BR" sz="1500" dirty="0"/>
              <a:t>(1, 3, 3)</a:t>
            </a:r>
          </a:p>
          <a:p>
            <a:pPr marL="0" indent="0">
              <a:buNone/>
            </a:pPr>
            <a:r>
              <a:rPr lang="pt-BR" sz="1500" dirty="0" err="1"/>
              <a:t>plt.plot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 err="1"/>
              <a:t>plt.suptitle</a:t>
            </a:r>
            <a:r>
              <a:rPr lang="pt-BR" sz="1500" dirty="0"/>
              <a:t>('Categorias')</a:t>
            </a:r>
          </a:p>
          <a:p>
            <a:pPr marL="0" indent="0">
              <a:buNone/>
            </a:pPr>
            <a:r>
              <a:rPr lang="pt-BR" sz="1500" dirty="0" err="1"/>
              <a:t>plt.show</a:t>
            </a:r>
            <a:r>
              <a:rPr lang="pt-BR" sz="1500" dirty="0"/>
              <a:t>()</a:t>
            </a:r>
          </a:p>
          <a:p>
            <a:pPr marL="0" indent="0">
              <a:buNone/>
            </a:pPr>
            <a:r>
              <a:rPr lang="pt-BR" sz="1500" dirty="0"/>
              <a:t>#-----------------------------</a:t>
            </a:r>
          </a:p>
          <a:p>
            <a:pPr marL="0" indent="0">
              <a:buNone/>
            </a:pPr>
            <a:r>
              <a:rPr lang="pt-BR" sz="1500" dirty="0" err="1"/>
              <a:t>plt.figure</a:t>
            </a:r>
            <a:r>
              <a:rPr lang="pt-BR" sz="1500" dirty="0"/>
              <a:t>(2, </a:t>
            </a:r>
            <a:r>
              <a:rPr lang="pt-BR" sz="1500" dirty="0" err="1"/>
              <a:t>figsize</a:t>
            </a:r>
            <a:r>
              <a:rPr lang="pt-BR" sz="1500" dirty="0"/>
              <a:t>=(10, 5))</a:t>
            </a:r>
          </a:p>
          <a:p>
            <a:pPr marL="0" indent="0">
              <a:buNone/>
            </a:pPr>
            <a:r>
              <a:rPr lang="pt-BR" sz="1500" dirty="0"/>
              <a:t>ax1=</a:t>
            </a:r>
            <a:r>
              <a:rPr lang="pt-BR" sz="1500" dirty="0" err="1"/>
              <a:t>plt.subplot</a:t>
            </a:r>
            <a:r>
              <a:rPr lang="pt-BR" sz="1500" dirty="0"/>
              <a:t>(1, 3, 2)</a:t>
            </a:r>
          </a:p>
          <a:p>
            <a:pPr marL="0" indent="0">
              <a:buNone/>
            </a:pPr>
            <a:r>
              <a:rPr lang="pt-BR" sz="1500" dirty="0" err="1"/>
              <a:t>plt.bar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/>
              <a:t>ax2=</a:t>
            </a:r>
            <a:r>
              <a:rPr lang="pt-BR" sz="1500" dirty="0" err="1"/>
              <a:t>plt.subplot</a:t>
            </a:r>
            <a:r>
              <a:rPr lang="pt-BR" sz="1500" dirty="0"/>
              <a:t>(1, 3, 1)</a:t>
            </a:r>
          </a:p>
          <a:p>
            <a:pPr marL="0" indent="0">
              <a:buNone/>
            </a:pPr>
            <a:r>
              <a:rPr lang="pt-BR" sz="1500" dirty="0" err="1"/>
              <a:t>plt.scatter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/>
              <a:t>ax2=</a:t>
            </a:r>
            <a:r>
              <a:rPr lang="pt-BR" sz="1500" dirty="0" err="1"/>
              <a:t>plt.subplot</a:t>
            </a:r>
            <a:r>
              <a:rPr lang="pt-BR" sz="1500" dirty="0"/>
              <a:t>(1, 3, 3)</a:t>
            </a:r>
          </a:p>
          <a:p>
            <a:pPr marL="0" indent="0">
              <a:buNone/>
            </a:pPr>
            <a:r>
              <a:rPr lang="pt-BR" sz="1500" dirty="0" err="1"/>
              <a:t>plt.plot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 err="1"/>
              <a:t>plt.suptitle</a:t>
            </a:r>
            <a:r>
              <a:rPr lang="pt-BR" sz="1500" dirty="0"/>
              <a:t>('Categorias')</a:t>
            </a:r>
          </a:p>
          <a:p>
            <a:pPr marL="0" indent="0">
              <a:buNone/>
            </a:pPr>
            <a:r>
              <a:rPr lang="pt-BR" sz="1500" dirty="0" err="1"/>
              <a:t>plt.show</a:t>
            </a:r>
            <a:r>
              <a:rPr lang="pt-BR" sz="1500" dirty="0"/>
              <a:t>()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4C8EC6-04D9-4889-93AF-14BFF0C0225C}"/>
              </a:ext>
            </a:extLst>
          </p:cNvPr>
          <p:cNvSpPr txBox="1"/>
          <p:nvPr/>
        </p:nvSpPr>
        <p:spPr>
          <a:xfrm>
            <a:off x="4558709" y="6492875"/>
            <a:ext cx="7275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https://matplotlib.org/3.3.0/api/_as_gen/matplotlib.pyplot.figure.html#matplotlib.pyplot.figure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9194860-9883-4873-A8E2-4C71385E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42" y="2609572"/>
            <a:ext cx="3368992" cy="18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2972E29-AAC9-4809-96A0-56816B04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42" y="4547778"/>
            <a:ext cx="3368992" cy="188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6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178"/>
            <a:ext cx="11161734" cy="5254721"/>
          </a:xfrm>
        </p:spPr>
        <p:txBody>
          <a:bodyPr numCol="2" spcCol="720000">
            <a:noAutofit/>
          </a:bodyPr>
          <a:lstStyle/>
          <a:p>
            <a:r>
              <a:rPr lang="pt-BR" sz="2000" b="1" dirty="0" err="1"/>
              <a:t>MatPlotLib</a:t>
            </a:r>
            <a:r>
              <a:rPr lang="pt-BR" sz="2000" b="1" dirty="0"/>
              <a:t>: </a:t>
            </a:r>
            <a:r>
              <a:rPr lang="pt-BR" sz="2000" dirty="0"/>
              <a:t>Exemplos (gráfico em barra)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1400" dirty="0"/>
              <a:t>x = </a:t>
            </a:r>
            <a:r>
              <a:rPr lang="pt-BR" sz="1400" dirty="0" err="1"/>
              <a:t>np.arange</a:t>
            </a:r>
            <a:r>
              <a:rPr lang="pt-BR" sz="1400" dirty="0"/>
              <a:t>(</a:t>
            </a:r>
            <a:r>
              <a:rPr lang="pt-BR" sz="1400" dirty="0" err="1"/>
              <a:t>len</a:t>
            </a:r>
            <a:r>
              <a:rPr lang="pt-BR" sz="1400" dirty="0"/>
              <a:t>(</a:t>
            </a:r>
            <a:r>
              <a:rPr lang="pt-BR" sz="1400" dirty="0" err="1"/>
              <a:t>labels</a:t>
            </a:r>
            <a:r>
              <a:rPr lang="pt-BR" sz="1400" dirty="0"/>
              <a:t>))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width</a:t>
            </a:r>
            <a:r>
              <a:rPr lang="pt-BR" sz="1400" dirty="0"/>
              <a:t> = 0.35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fig</a:t>
            </a:r>
            <a:r>
              <a:rPr lang="pt-BR" sz="1400" dirty="0"/>
              <a:t>, </a:t>
            </a:r>
            <a:r>
              <a:rPr lang="pt-BR" sz="1400" dirty="0" err="1"/>
              <a:t>ax</a:t>
            </a:r>
            <a:r>
              <a:rPr lang="pt-BR" sz="1400" dirty="0"/>
              <a:t> = </a:t>
            </a:r>
            <a:r>
              <a:rPr lang="pt-BR" sz="1400" dirty="0" err="1"/>
              <a:t>plt.subplots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ax.bar</a:t>
            </a:r>
            <a:r>
              <a:rPr lang="pt-BR" sz="1400" dirty="0"/>
              <a:t>(x - </a:t>
            </a:r>
            <a:r>
              <a:rPr lang="pt-BR" sz="1400" dirty="0" err="1"/>
              <a:t>width</a:t>
            </a:r>
            <a:r>
              <a:rPr lang="pt-BR" sz="1400" dirty="0"/>
              <a:t>/2, Valor1, </a:t>
            </a:r>
            <a:r>
              <a:rPr lang="pt-BR" sz="1400" dirty="0" err="1"/>
              <a:t>width</a:t>
            </a:r>
            <a:r>
              <a:rPr lang="pt-BR" sz="1400" dirty="0"/>
              <a:t>, </a:t>
            </a:r>
            <a:r>
              <a:rPr lang="pt-BR" sz="1400" dirty="0" err="1"/>
              <a:t>label</a:t>
            </a:r>
            <a:r>
              <a:rPr lang="pt-BR" sz="1400" dirty="0"/>
              <a:t>='Valor1')</a:t>
            </a:r>
          </a:p>
          <a:p>
            <a:pPr marL="0" indent="0">
              <a:buNone/>
            </a:pPr>
            <a:r>
              <a:rPr lang="pt-BR" sz="1400" dirty="0" err="1"/>
              <a:t>ax.bar</a:t>
            </a:r>
            <a:r>
              <a:rPr lang="pt-BR" sz="1400" dirty="0"/>
              <a:t>(x + </a:t>
            </a:r>
            <a:r>
              <a:rPr lang="pt-BR" sz="1400" dirty="0" err="1"/>
              <a:t>width</a:t>
            </a:r>
            <a:r>
              <a:rPr lang="pt-BR" sz="1400" dirty="0"/>
              <a:t>/2, Valor2, </a:t>
            </a:r>
            <a:r>
              <a:rPr lang="pt-BR" sz="1400" dirty="0" err="1"/>
              <a:t>width</a:t>
            </a:r>
            <a:r>
              <a:rPr lang="pt-BR" sz="1400" dirty="0"/>
              <a:t>, </a:t>
            </a:r>
            <a:r>
              <a:rPr lang="pt-BR" sz="1400" dirty="0" err="1"/>
              <a:t>label</a:t>
            </a:r>
            <a:r>
              <a:rPr lang="pt-BR" sz="1400" dirty="0"/>
              <a:t>='Valor2’)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ax.set_ylabel</a:t>
            </a:r>
            <a:r>
              <a:rPr lang="pt-BR" sz="1400" dirty="0"/>
              <a:t>('Quantidade')</a:t>
            </a:r>
          </a:p>
          <a:p>
            <a:pPr marL="0" indent="0">
              <a:buNone/>
            </a:pPr>
            <a:r>
              <a:rPr lang="pt-BR" sz="1400" dirty="0" err="1"/>
              <a:t>ax.set_xlabel</a:t>
            </a:r>
            <a:r>
              <a:rPr lang="pt-BR" sz="1400" dirty="0"/>
              <a:t>('Propriedade')</a:t>
            </a:r>
          </a:p>
          <a:p>
            <a:pPr marL="0" indent="0">
              <a:buNone/>
            </a:pPr>
            <a:r>
              <a:rPr lang="pt-BR" sz="1400" dirty="0" err="1"/>
              <a:t>ax.set_title</a:t>
            </a:r>
            <a:r>
              <a:rPr lang="pt-BR" sz="1400" dirty="0"/>
              <a:t>('Valor por Propriedade’)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ax.set_xticks</a:t>
            </a:r>
            <a:r>
              <a:rPr lang="pt-BR" sz="1400" dirty="0"/>
              <a:t>(x)</a:t>
            </a:r>
          </a:p>
          <a:p>
            <a:pPr marL="0" indent="0">
              <a:buNone/>
            </a:pPr>
            <a:r>
              <a:rPr lang="pt-BR" sz="1400" dirty="0" err="1"/>
              <a:t>ax.set_xticklabels</a:t>
            </a:r>
            <a:r>
              <a:rPr lang="pt-BR" sz="1400" dirty="0"/>
              <a:t>(</a:t>
            </a:r>
            <a:r>
              <a:rPr lang="pt-BR" sz="1400" dirty="0" err="1"/>
              <a:t>labels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ax.legend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r>
              <a:rPr lang="pt-BR" sz="1400" dirty="0" err="1"/>
              <a:t>fig.tight_layout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r>
              <a:rPr lang="pt-BR" sz="1400" dirty="0" err="1"/>
              <a:t>plt.show</a:t>
            </a:r>
            <a:r>
              <a:rPr lang="pt-BR" sz="1400" dirty="0"/>
              <a:t>()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C07439-E337-4025-B682-A0EB2F44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94" y="3429000"/>
            <a:ext cx="4844528" cy="319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8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178"/>
            <a:ext cx="11161734" cy="5254721"/>
          </a:xfrm>
        </p:spPr>
        <p:txBody>
          <a:bodyPr numCol="2" spcCol="720000">
            <a:noAutofit/>
          </a:bodyPr>
          <a:lstStyle/>
          <a:p>
            <a:r>
              <a:rPr lang="pt-BR" sz="2000" b="1" dirty="0" err="1"/>
              <a:t>MatPlotLib</a:t>
            </a:r>
            <a:r>
              <a:rPr lang="pt-BR" sz="2000" b="1" dirty="0"/>
              <a:t>: </a:t>
            </a:r>
            <a:r>
              <a:rPr lang="pt-BR" sz="2000" dirty="0"/>
              <a:t>Exemplos (gráfico em barra-</a:t>
            </a:r>
            <a:r>
              <a:rPr lang="pt-BR" sz="2000" dirty="0" err="1"/>
              <a:t>axes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1400" dirty="0"/>
              <a:t>x = </a:t>
            </a:r>
            <a:r>
              <a:rPr lang="pt-BR" sz="1400" dirty="0" err="1"/>
              <a:t>np.arange</a:t>
            </a:r>
            <a:r>
              <a:rPr lang="pt-BR" sz="1400" dirty="0"/>
              <a:t>(</a:t>
            </a:r>
            <a:r>
              <a:rPr lang="pt-BR" sz="1400" dirty="0" err="1"/>
              <a:t>len</a:t>
            </a:r>
            <a:r>
              <a:rPr lang="pt-BR" sz="1400" dirty="0"/>
              <a:t>(</a:t>
            </a:r>
            <a:r>
              <a:rPr lang="pt-BR" sz="1400" dirty="0" err="1"/>
              <a:t>labels</a:t>
            </a:r>
            <a:r>
              <a:rPr lang="pt-BR" sz="1400" dirty="0"/>
              <a:t>))</a:t>
            </a:r>
          </a:p>
          <a:p>
            <a:pPr marL="0" indent="0">
              <a:buNone/>
            </a:pPr>
            <a:r>
              <a:rPr lang="pt-BR" sz="1400" dirty="0" err="1"/>
              <a:t>width</a:t>
            </a:r>
            <a:r>
              <a:rPr lang="pt-BR" sz="1400" dirty="0"/>
              <a:t> = 0.35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fig</a:t>
            </a:r>
            <a:r>
              <a:rPr lang="pt-BR" sz="1400" dirty="0"/>
              <a:t>, </a:t>
            </a:r>
            <a:r>
              <a:rPr lang="pt-BR" sz="1400" dirty="0" err="1"/>
              <a:t>ax</a:t>
            </a:r>
            <a:r>
              <a:rPr lang="pt-BR" sz="1400" dirty="0"/>
              <a:t> = </a:t>
            </a:r>
            <a:r>
              <a:rPr lang="pt-BR" sz="1400" dirty="0" err="1"/>
              <a:t>plt.subplots</a:t>
            </a:r>
            <a:r>
              <a:rPr lang="pt-BR" sz="1400" dirty="0"/>
              <a:t>(2)    #vertical ou horizontal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[0].bar(x - </a:t>
            </a:r>
            <a:r>
              <a:rPr lang="pt-BR" sz="1400" dirty="0" err="1"/>
              <a:t>width</a:t>
            </a:r>
            <a:r>
              <a:rPr lang="pt-BR" sz="1400" dirty="0"/>
              <a:t>/2, Valor1, </a:t>
            </a:r>
            <a:r>
              <a:rPr lang="pt-BR" sz="1400" dirty="0" err="1"/>
              <a:t>width</a:t>
            </a:r>
            <a:r>
              <a:rPr lang="pt-BR" sz="1400" dirty="0"/>
              <a:t>, </a:t>
            </a:r>
            <a:r>
              <a:rPr lang="pt-BR" sz="1400" dirty="0" err="1"/>
              <a:t>label</a:t>
            </a:r>
            <a:r>
              <a:rPr lang="pt-BR" sz="1400" dirty="0"/>
              <a:t>='Valor1')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[0].bar(x + </a:t>
            </a:r>
            <a:r>
              <a:rPr lang="pt-BR" sz="1400" dirty="0" err="1"/>
              <a:t>width</a:t>
            </a:r>
            <a:r>
              <a:rPr lang="pt-BR" sz="1400" dirty="0"/>
              <a:t>/2, Valor2, </a:t>
            </a:r>
            <a:r>
              <a:rPr lang="pt-BR" sz="1400" dirty="0" err="1"/>
              <a:t>width</a:t>
            </a:r>
            <a:r>
              <a:rPr lang="pt-BR" sz="1400" dirty="0"/>
              <a:t>, </a:t>
            </a:r>
            <a:r>
              <a:rPr lang="pt-BR" sz="1400" dirty="0" err="1"/>
              <a:t>label</a:t>
            </a:r>
            <a:r>
              <a:rPr lang="pt-BR" sz="1400" dirty="0"/>
              <a:t>='Valor2')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set_ylabel</a:t>
            </a:r>
            <a:r>
              <a:rPr lang="pt-BR" sz="1400" dirty="0"/>
              <a:t>('Quantidade')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set_xlabel</a:t>
            </a:r>
            <a:r>
              <a:rPr lang="pt-BR" sz="1400" dirty="0"/>
              <a:t>('Propriedade')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set_title</a:t>
            </a:r>
            <a:r>
              <a:rPr lang="pt-BR" sz="1400" dirty="0"/>
              <a:t>('Valor por Propriedade')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set_xticks</a:t>
            </a:r>
            <a:r>
              <a:rPr lang="pt-BR" sz="1400" dirty="0"/>
              <a:t>(x)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set_xticklabels</a:t>
            </a:r>
            <a:r>
              <a:rPr lang="pt-BR" sz="1400" dirty="0"/>
              <a:t>(</a:t>
            </a:r>
            <a:r>
              <a:rPr lang="pt-BR" sz="1400" dirty="0" err="1"/>
              <a:t>labels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legend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[1].bar(x - </a:t>
            </a:r>
            <a:r>
              <a:rPr lang="pt-BR" sz="1400" dirty="0" err="1"/>
              <a:t>width</a:t>
            </a:r>
            <a:r>
              <a:rPr lang="pt-BR" sz="1400" dirty="0"/>
              <a:t>/2, Valor11, </a:t>
            </a:r>
            <a:r>
              <a:rPr lang="pt-BR" sz="1400" dirty="0" err="1"/>
              <a:t>width</a:t>
            </a:r>
            <a:r>
              <a:rPr lang="pt-BR" sz="1400" dirty="0"/>
              <a:t>, </a:t>
            </a:r>
            <a:r>
              <a:rPr lang="pt-BR" sz="1400" dirty="0" err="1"/>
              <a:t>label</a:t>
            </a:r>
            <a:r>
              <a:rPr lang="pt-BR" sz="1400" dirty="0"/>
              <a:t>='Valor1')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[1].bar(x + </a:t>
            </a:r>
            <a:r>
              <a:rPr lang="pt-BR" sz="1400" dirty="0" err="1"/>
              <a:t>width</a:t>
            </a:r>
            <a:r>
              <a:rPr lang="pt-BR" sz="1400" dirty="0"/>
              <a:t>/2, Valor22, </a:t>
            </a:r>
            <a:r>
              <a:rPr lang="pt-BR" sz="1400" dirty="0" err="1"/>
              <a:t>width</a:t>
            </a:r>
            <a:r>
              <a:rPr lang="pt-BR" sz="1400" dirty="0"/>
              <a:t>, </a:t>
            </a:r>
            <a:r>
              <a:rPr lang="pt-BR" sz="1400" dirty="0" err="1"/>
              <a:t>label</a:t>
            </a:r>
            <a:r>
              <a:rPr lang="pt-BR" sz="1400" dirty="0"/>
              <a:t>='Valor2')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set_ylabel</a:t>
            </a:r>
            <a:r>
              <a:rPr lang="pt-BR" sz="1400" dirty="0"/>
              <a:t>('Quantidade')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set_xlabel</a:t>
            </a:r>
            <a:r>
              <a:rPr lang="pt-BR" sz="1400" dirty="0"/>
              <a:t>('Propriedade')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set_title</a:t>
            </a:r>
            <a:r>
              <a:rPr lang="pt-BR" sz="1400" dirty="0"/>
              <a:t>('Valor por Propriedade')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set_xticks</a:t>
            </a:r>
            <a:r>
              <a:rPr lang="pt-BR" sz="1400" dirty="0"/>
              <a:t>(x)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set_xticklabels</a:t>
            </a:r>
            <a:r>
              <a:rPr lang="pt-BR" sz="1400" dirty="0"/>
              <a:t>(</a:t>
            </a:r>
            <a:r>
              <a:rPr lang="pt-BR" sz="1400" dirty="0" err="1"/>
              <a:t>labels</a:t>
            </a:r>
            <a:r>
              <a:rPr lang="pt-BR" sz="1400" dirty="0"/>
              <a:t>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legend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fig.tight_layout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r>
              <a:rPr lang="pt-BR" sz="1400" dirty="0" err="1"/>
              <a:t>plt.show</a:t>
            </a:r>
            <a:r>
              <a:rPr lang="pt-BR" sz="1400" dirty="0"/>
              <a:t>()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70CBEF-1A72-48B5-BA86-A9B11790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121" y="4389358"/>
            <a:ext cx="3738230" cy="24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993D2C-8D5F-45B6-83BF-DB7AE3FDBE83}"/>
              </a:ext>
            </a:extLst>
          </p:cNvPr>
          <p:cNvSpPr txBox="1"/>
          <p:nvPr/>
        </p:nvSpPr>
        <p:spPr>
          <a:xfrm>
            <a:off x="69039" y="6634950"/>
            <a:ext cx="8117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https://matplotlib.org/3.1.0/api/_as_gen/matplotlib.pyplot.subplots.html#matplotlib.pyplot.subplots</a:t>
            </a:r>
          </a:p>
        </p:txBody>
      </p:sp>
    </p:spTree>
    <p:extLst>
      <p:ext uri="{BB962C8B-B14F-4D97-AF65-F5344CB8AC3E}">
        <p14:creationId xmlns:p14="http://schemas.microsoft.com/office/powerpoint/2010/main" val="56295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1161734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</a:t>
            </a:r>
          </a:p>
          <a:p>
            <a:r>
              <a:rPr lang="pt-BR" dirty="0"/>
              <a:t>Exemplos com dados do </a:t>
            </a:r>
            <a:r>
              <a:rPr lang="pt-BR" dirty="0" err="1"/>
              <a:t>DataFrame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dirty="0"/>
              <a:t>file = "csv_merge_properties.csv"</a:t>
            </a:r>
          </a:p>
          <a:p>
            <a:pPr marL="0" indent="0">
              <a:buNone/>
            </a:pPr>
            <a:r>
              <a:rPr lang="pt-BR" sz="1400" dirty="0"/>
              <a:t>#ler arquivos .</a:t>
            </a:r>
            <a:r>
              <a:rPr lang="pt-BR" sz="1400" dirty="0" err="1"/>
              <a:t>csv</a:t>
            </a:r>
            <a:r>
              <a:rPr lang="pt-BR" sz="1400" dirty="0"/>
              <a:t> com delimitador informado, neste caso a ,</a:t>
            </a:r>
          </a:p>
          <a:p>
            <a:pPr marL="0" indent="0">
              <a:buNone/>
            </a:pPr>
            <a:r>
              <a:rPr lang="pt-BR" sz="1400" dirty="0" err="1"/>
              <a:t>df_importcsv_merge</a:t>
            </a:r>
            <a:r>
              <a:rPr lang="pt-BR" sz="1400" dirty="0"/>
              <a:t> = </a:t>
            </a:r>
            <a:r>
              <a:rPr lang="pt-BR" sz="1400" dirty="0" err="1"/>
              <a:t>pd.read_csv</a:t>
            </a:r>
            <a:r>
              <a:rPr lang="pt-BR" sz="1400" dirty="0"/>
              <a:t>(</a:t>
            </a:r>
            <a:r>
              <a:rPr lang="pt-BR" sz="1400" dirty="0" err="1"/>
              <a:t>file,sep</a:t>
            </a:r>
            <a:r>
              <a:rPr lang="pt-BR" sz="1400" dirty="0"/>
              <a:t>=",")</a:t>
            </a:r>
          </a:p>
          <a:p>
            <a:endParaRPr lang="pt-BR" sz="1400" dirty="0"/>
          </a:p>
          <a:p>
            <a:pPr marL="0" indent="0">
              <a:buNone/>
            </a:pPr>
            <a:r>
              <a:rPr lang="pt-BR" sz="1400" dirty="0"/>
              <a:t>df_importcsv_merge1 = </a:t>
            </a:r>
            <a:r>
              <a:rPr lang="pt-BR" sz="1400" dirty="0" err="1"/>
              <a:t>df_importcsv_merge</a:t>
            </a:r>
            <a:r>
              <a:rPr lang="pt-BR" sz="1400" dirty="0"/>
              <a:t>[0:20]</a:t>
            </a:r>
          </a:p>
          <a:p>
            <a:pPr marL="0" indent="0">
              <a:buNone/>
            </a:pPr>
            <a:r>
              <a:rPr lang="pt-BR" sz="1400" dirty="0" err="1"/>
              <a:t>matplotlib.pyplot.plot</a:t>
            </a:r>
            <a:r>
              <a:rPr lang="pt-BR" sz="1400" dirty="0"/>
              <a:t>(df_importcsv_merge1["</a:t>
            </a:r>
            <a:r>
              <a:rPr lang="pt-BR" sz="1400" dirty="0" err="1"/>
              <a:t>Bulkdensity</a:t>
            </a:r>
            <a:r>
              <a:rPr lang="pt-BR" sz="1400" dirty="0"/>
              <a:t>(GRA)"], df_importcsv_merge1["Offset(cm)"]) </a:t>
            </a:r>
          </a:p>
          <a:p>
            <a:pPr marL="0" indent="0">
              <a:buNone/>
            </a:pPr>
            <a:r>
              <a:rPr lang="pt-BR" sz="1400" dirty="0" err="1"/>
              <a:t>matplotlib.pyplot.xlabel</a:t>
            </a:r>
            <a:r>
              <a:rPr lang="pt-BR" sz="1400" dirty="0"/>
              <a:t>('GRA')</a:t>
            </a:r>
          </a:p>
          <a:p>
            <a:pPr marL="0" indent="0">
              <a:buNone/>
            </a:pPr>
            <a:r>
              <a:rPr lang="pt-BR" sz="1400" dirty="0" err="1"/>
              <a:t>matplotlib.pyplot.ylabel</a:t>
            </a:r>
            <a:r>
              <a:rPr lang="pt-BR" sz="1400" dirty="0"/>
              <a:t>('Offset')  </a:t>
            </a:r>
          </a:p>
          <a:p>
            <a:pPr marL="0" indent="0">
              <a:buNone/>
            </a:pPr>
            <a:r>
              <a:rPr lang="pt-BR" sz="1400" dirty="0" err="1"/>
              <a:t>matplotlib.pyplot.show</a:t>
            </a:r>
            <a:r>
              <a:rPr lang="pt-BR" sz="1400" dirty="0"/>
              <a:t>()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A8CFC3F-62B3-46D6-A6D4-C3F16463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18122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63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1161734" cy="5058697"/>
          </a:xfrm>
        </p:spPr>
        <p:txBody>
          <a:bodyPr numCol="2" spcCol="360000">
            <a:normAutofit lnSpcReduction="10000"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</a:t>
            </a:r>
          </a:p>
          <a:p>
            <a:r>
              <a:rPr lang="pt-BR" dirty="0"/>
              <a:t>Exemplos com dados do </a:t>
            </a:r>
            <a:r>
              <a:rPr lang="pt-BR" dirty="0" err="1"/>
              <a:t>DataFrame</a:t>
            </a:r>
            <a:endParaRPr lang="pt-BR" dirty="0"/>
          </a:p>
          <a:p>
            <a:pPr marL="0" indent="0">
              <a:buNone/>
            </a:pPr>
            <a:r>
              <a:rPr lang="pt-BR" sz="1400" dirty="0"/>
              <a:t>df_importcsv_merge1 = df_importcsv_merge1.sort_values(</a:t>
            </a:r>
            <a:r>
              <a:rPr lang="pt-BR" sz="1400" dirty="0" err="1"/>
              <a:t>by</a:t>
            </a:r>
            <a:r>
              <a:rPr lang="pt-BR" sz="1400" dirty="0"/>
              <a:t>='Offset(cm)', </a:t>
            </a:r>
            <a:r>
              <a:rPr lang="pt-BR" sz="1400" dirty="0" err="1"/>
              <a:t>ascending</a:t>
            </a:r>
            <a:r>
              <a:rPr lang="pt-BR" sz="1400" dirty="0"/>
              <a:t>=False)</a:t>
            </a:r>
          </a:p>
          <a:p>
            <a:pPr marL="0" indent="0">
              <a:buNone/>
            </a:pPr>
            <a:r>
              <a:rPr lang="pt-BR" sz="1400" dirty="0" err="1"/>
              <a:t>fig</a:t>
            </a:r>
            <a:r>
              <a:rPr lang="pt-BR" sz="1400" dirty="0"/>
              <a:t>, </a:t>
            </a:r>
            <a:r>
              <a:rPr lang="pt-BR" sz="1400" dirty="0" err="1"/>
              <a:t>ax</a:t>
            </a:r>
            <a:r>
              <a:rPr lang="pt-BR" sz="1400" dirty="0"/>
              <a:t> = </a:t>
            </a:r>
            <a:r>
              <a:rPr lang="pt-BR" sz="1400" dirty="0" err="1"/>
              <a:t>plt.subplots</a:t>
            </a:r>
            <a:r>
              <a:rPr lang="pt-BR" sz="1400" dirty="0"/>
              <a:t>(1,2,figsize=(6, 10))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plot</a:t>
            </a:r>
            <a:r>
              <a:rPr lang="pt-BR" sz="1400" dirty="0"/>
              <a:t>(df_importcsv_merge1["</a:t>
            </a:r>
            <a:r>
              <a:rPr lang="pt-BR" sz="1400" dirty="0" err="1"/>
              <a:t>Bulkdensity</a:t>
            </a:r>
            <a:r>
              <a:rPr lang="pt-BR" sz="1400" dirty="0"/>
              <a:t>(GRA)"], df_importcsv_merge1["Offset(cm)"], 'r--', </a:t>
            </a:r>
            <a:r>
              <a:rPr lang="pt-BR" sz="1400" dirty="0" err="1"/>
              <a:t>label</a:t>
            </a:r>
            <a:r>
              <a:rPr lang="pt-BR" sz="1400" dirty="0"/>
              <a:t>="GRA")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set_ylabel</a:t>
            </a:r>
            <a:r>
              <a:rPr lang="pt-BR" sz="1400" dirty="0"/>
              <a:t>('Offset')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set_xlabel</a:t>
            </a:r>
            <a:r>
              <a:rPr lang="pt-BR" sz="1400" dirty="0"/>
              <a:t>('GRA')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set_title</a:t>
            </a:r>
            <a:r>
              <a:rPr lang="pt-BR" sz="1400" dirty="0"/>
              <a:t>('Valor GRA')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set_xlim</a:t>
            </a:r>
            <a:r>
              <a:rPr lang="pt-BR" sz="1400" dirty="0"/>
              <a:t>(1.0, 1.5)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set_ylim</a:t>
            </a:r>
            <a:r>
              <a:rPr lang="pt-BR" sz="1400" dirty="0"/>
              <a:t>([48, 0])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locator_params</a:t>
            </a:r>
            <a:r>
              <a:rPr lang="pt-BR" sz="1400" dirty="0"/>
              <a:t>(</a:t>
            </a:r>
            <a:r>
              <a:rPr lang="pt-BR" sz="1400" dirty="0" err="1"/>
              <a:t>axis</a:t>
            </a:r>
            <a:r>
              <a:rPr lang="pt-BR" sz="1400" dirty="0"/>
              <a:t>='y', </a:t>
            </a:r>
            <a:r>
              <a:rPr lang="pt-BR" sz="1400" dirty="0" err="1"/>
              <a:t>nbins</a:t>
            </a:r>
            <a:r>
              <a:rPr lang="pt-BR" sz="1400" dirty="0"/>
              <a:t>=20)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[0].grid()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[0].</a:t>
            </a:r>
            <a:r>
              <a:rPr lang="pt-BR" sz="1400" dirty="0" err="1"/>
              <a:t>legend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plot</a:t>
            </a:r>
            <a:r>
              <a:rPr lang="pt-BR" sz="1400" dirty="0"/>
              <a:t>(df_importcsv_merge1["P-</a:t>
            </a:r>
            <a:r>
              <a:rPr lang="pt-BR" sz="1400" dirty="0" err="1"/>
              <a:t>wavevelocity</a:t>
            </a:r>
            <a:r>
              <a:rPr lang="pt-BR" sz="1400" dirty="0"/>
              <a:t>"], df_importcsv_merge1["Offset(cm)"], </a:t>
            </a:r>
            <a:r>
              <a:rPr lang="pt-BR" sz="1400" dirty="0" err="1"/>
              <a:t>label</a:t>
            </a:r>
            <a:r>
              <a:rPr lang="pt-BR" sz="1400" dirty="0"/>
              <a:t>="PWL")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set_ylabel</a:t>
            </a:r>
            <a:r>
              <a:rPr lang="pt-BR" sz="1400" dirty="0"/>
              <a:t>('Offset')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set_xlabel</a:t>
            </a:r>
            <a:r>
              <a:rPr lang="pt-BR" sz="1400" dirty="0"/>
              <a:t>('PWL')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set_title</a:t>
            </a:r>
            <a:r>
              <a:rPr lang="pt-BR" sz="1400" dirty="0"/>
              <a:t>('Valor PWL')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set_xlim</a:t>
            </a:r>
            <a:r>
              <a:rPr lang="pt-BR" sz="1400" dirty="0"/>
              <a:t>(1460, 1500)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set_ylim</a:t>
            </a:r>
            <a:r>
              <a:rPr lang="pt-BR" sz="1400" dirty="0"/>
              <a:t>([48, 0])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locator_params</a:t>
            </a:r>
            <a:r>
              <a:rPr lang="pt-BR" sz="1400" dirty="0"/>
              <a:t>(</a:t>
            </a:r>
            <a:r>
              <a:rPr lang="pt-BR" sz="1400" dirty="0" err="1"/>
              <a:t>axis</a:t>
            </a:r>
            <a:r>
              <a:rPr lang="pt-BR" sz="1400" dirty="0"/>
              <a:t>='y', </a:t>
            </a:r>
            <a:r>
              <a:rPr lang="pt-BR" sz="1400" dirty="0" err="1"/>
              <a:t>nbins</a:t>
            </a:r>
            <a:r>
              <a:rPr lang="pt-BR" sz="1400" dirty="0"/>
              <a:t>=20)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[1].grid()</a:t>
            </a:r>
          </a:p>
          <a:p>
            <a:pPr marL="0" indent="0">
              <a:buNone/>
            </a:pPr>
            <a:r>
              <a:rPr lang="pt-BR" sz="1400" dirty="0" err="1"/>
              <a:t>ax</a:t>
            </a:r>
            <a:r>
              <a:rPr lang="pt-BR" sz="1400" dirty="0"/>
              <a:t>[1].</a:t>
            </a:r>
            <a:r>
              <a:rPr lang="pt-BR" sz="1400" dirty="0" err="1"/>
              <a:t>legend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 err="1"/>
              <a:t>fig.tight_layout</a:t>
            </a:r>
            <a:r>
              <a:rPr lang="pt-BR" sz="1400" dirty="0"/>
              <a:t>()</a:t>
            </a:r>
          </a:p>
          <a:p>
            <a:pPr marL="0" indent="0">
              <a:buNone/>
            </a:pPr>
            <a:r>
              <a:rPr lang="pt-BR" sz="1400" dirty="0" err="1"/>
              <a:t>plt.show</a:t>
            </a:r>
            <a:r>
              <a:rPr lang="pt-BR" sz="1400" dirty="0"/>
              <a:t>()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B4E627-3533-4DE3-B25F-031F23A06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512" y="3243483"/>
            <a:ext cx="2152465" cy="36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1161734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</a:t>
            </a:r>
          </a:p>
          <a:p>
            <a:endParaRPr lang="pt-BR" dirty="0"/>
          </a:p>
          <a:p>
            <a:r>
              <a:rPr lang="pt-BR" dirty="0"/>
              <a:t>Exemplos prático em código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U1480E – 1H– </a:t>
            </a:r>
            <a:r>
              <a:rPr lang="pt-BR" dirty="0" err="1"/>
              <a:t>Depth</a:t>
            </a:r>
            <a:r>
              <a:rPr lang="pt-BR" dirty="0"/>
              <a:t>: 0.0 – 50.0</a:t>
            </a:r>
          </a:p>
          <a:p>
            <a:endParaRPr lang="pt-BR" dirty="0"/>
          </a:p>
          <a:p>
            <a:r>
              <a:rPr lang="pt-BR" dirty="0"/>
              <a:t>Mostrar valor original e </a:t>
            </a:r>
            <a:r>
              <a:rPr lang="pt-BR"/>
              <a:t>valor interpolado (</a:t>
            </a:r>
            <a:r>
              <a:rPr lang="pt-BR" dirty="0"/>
              <a:t>a cada 1 cm).</a:t>
            </a:r>
          </a:p>
        </p:txBody>
      </p:sp>
    </p:spTree>
    <p:extLst>
      <p:ext uri="{BB962C8B-B14F-4D97-AF65-F5344CB8AC3E}">
        <p14:creationId xmlns:p14="http://schemas.microsoft.com/office/powerpoint/2010/main" val="170328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https://matplotlib.org/</a:t>
            </a:r>
          </a:p>
          <a:p>
            <a:endParaRPr lang="pt-BR" dirty="0"/>
          </a:p>
          <a:p>
            <a:r>
              <a:rPr lang="pt-BR" dirty="0"/>
              <a:t>Biblioteca completa para organização e montagem de gráficos em 2D e 3D</a:t>
            </a:r>
          </a:p>
          <a:p>
            <a:r>
              <a:rPr lang="pt-BR" dirty="0"/>
              <a:t>Necessita ser importada antes da utilização: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Suporte a criação de gráficos, figuras, gráficos de linhas e multilinhas, colunas, áreas, pizza, </a:t>
            </a:r>
            <a:r>
              <a:rPr lang="pt-BR" dirty="0" err="1"/>
              <a:t>Scatter</a:t>
            </a:r>
            <a:r>
              <a:rPr lang="pt-BR" dirty="0"/>
              <a:t>, </a:t>
            </a:r>
            <a:r>
              <a:rPr lang="pt-BR" dirty="0" err="1"/>
              <a:t>spectrum</a:t>
            </a:r>
            <a:r>
              <a:rPr lang="pt-BR" dirty="0"/>
              <a:t>, ..., muitos outros gráficos conforme o tipo de dados</a:t>
            </a:r>
          </a:p>
        </p:txBody>
      </p:sp>
    </p:spTree>
    <p:extLst>
      <p:ext uri="{BB962C8B-B14F-4D97-AF65-F5344CB8AC3E}">
        <p14:creationId xmlns:p14="http://schemas.microsoft.com/office/powerpoint/2010/main" val="163040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https://matplotlib.org/</a:t>
            </a:r>
          </a:p>
          <a:p>
            <a:r>
              <a:rPr lang="pt-BR" dirty="0"/>
              <a:t>Método: </a:t>
            </a:r>
            <a:r>
              <a:rPr lang="pt-BR" dirty="0" err="1"/>
              <a:t>pyplot</a:t>
            </a:r>
            <a:r>
              <a:rPr lang="pt-BR" dirty="0"/>
              <a:t> (método principal para criar gráficos)</a:t>
            </a:r>
          </a:p>
          <a:p>
            <a:endParaRPr lang="pt-BR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ou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destacar</a:t>
            </a:r>
            <a:r>
              <a:rPr lang="en-US" dirty="0"/>
              <a:t> que as </a:t>
            </a: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bibliotecas-numpy,scipy,pandas-também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9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 (gráfico em linha)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matplotlib.pyplot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labels</a:t>
            </a:r>
            <a:r>
              <a:rPr lang="pt-BR" dirty="0"/>
              <a:t> = ['P1', 'P2', 'P3', 'P4', 'P5']</a:t>
            </a:r>
          </a:p>
          <a:p>
            <a:pPr marL="0" indent="0">
              <a:buNone/>
            </a:pPr>
            <a:r>
              <a:rPr lang="pt-BR" dirty="0"/>
              <a:t>Valor1 = [20, 34, 30, 35, 27]</a:t>
            </a:r>
          </a:p>
          <a:p>
            <a:pPr marL="0" indent="0">
              <a:buNone/>
            </a:pPr>
            <a:r>
              <a:rPr lang="pt-BR" dirty="0"/>
              <a:t>Valor2 = [25, 32, 34, 20, 25]</a:t>
            </a:r>
          </a:p>
        </p:txBody>
      </p:sp>
    </p:spTree>
    <p:extLst>
      <p:ext uri="{BB962C8B-B14F-4D97-AF65-F5344CB8AC3E}">
        <p14:creationId xmlns:p14="http://schemas.microsoft.com/office/powerpoint/2010/main" val="2204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/>
              <a:t>Bibliotecas para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/>
              <a:t>MatPlotLib: </a:t>
            </a:r>
            <a:r>
              <a:rPr lang="pt-BR"/>
              <a:t>Exemplos</a:t>
            </a:r>
          </a:p>
          <a:p>
            <a:endParaRPr lang="pt-BR"/>
          </a:p>
          <a:p>
            <a:pPr marL="0" indent="0">
              <a:buNone/>
            </a:pPr>
            <a:r>
              <a:rPr lang="pt-BR"/>
              <a:t>#plot – desenha um gráfico de linha</a:t>
            </a:r>
          </a:p>
          <a:p>
            <a:pPr marL="0" indent="0">
              <a:buNone/>
            </a:pPr>
            <a:r>
              <a:rPr lang="pt-BR"/>
              <a:t>matplotlib.pyplot.plot(labels, Valor1)    #labels = x, Valor1 = y</a:t>
            </a:r>
          </a:p>
          <a:p>
            <a:pPr marL="0" indent="0">
              <a:buNone/>
            </a:pPr>
            <a:r>
              <a:rPr lang="pt-BR"/>
              <a:t>matplotlib.pyplot.show() #mostrar na tela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7B8409-52AF-4CA2-80B1-9A0A5B5E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86" y="4130674"/>
            <a:ext cx="3784816" cy="25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/>
              <a:t>Bibliotecas para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0515600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#plot – configuração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 = </a:t>
            </a:r>
            <a:r>
              <a:rPr lang="pt-BR" dirty="0" err="1"/>
              <a:t>np.arange</a:t>
            </a:r>
            <a:r>
              <a:rPr lang="pt-BR" dirty="0"/>
              <a:t>(0.0, 5.0, 0.2)</a:t>
            </a:r>
          </a:p>
          <a:p>
            <a:pPr marL="0" indent="0">
              <a:buNone/>
            </a:pPr>
            <a:r>
              <a:rPr lang="pt-BR" dirty="0" err="1"/>
              <a:t>plt.plot</a:t>
            </a:r>
            <a:r>
              <a:rPr lang="pt-BR" dirty="0"/>
              <a:t>(t, t, 'r--', t, t**2, '</a:t>
            </a:r>
            <a:r>
              <a:rPr lang="pt-BR" dirty="0" err="1"/>
              <a:t>bs</a:t>
            </a:r>
            <a:r>
              <a:rPr lang="pt-BR" dirty="0"/>
              <a:t>', t, t**3, 'g^')</a:t>
            </a:r>
          </a:p>
          <a:p>
            <a:pPr marL="0" indent="0">
              <a:buNone/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2C3D1A-B961-4908-8201-E1DF3F0C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42" y="1690688"/>
            <a:ext cx="4689523" cy="310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395DB3-B342-43B6-8493-B4AA81CEA737}"/>
              </a:ext>
            </a:extLst>
          </p:cNvPr>
          <p:cNvSpPr txBox="1"/>
          <p:nvPr/>
        </p:nvSpPr>
        <p:spPr>
          <a:xfrm>
            <a:off x="838199" y="6185098"/>
            <a:ext cx="7819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https://matplotlib.org/3.3.0/api/_as_gen/matplotlib.pyplot.plot.html#matplotlib.pyplot.plot</a:t>
            </a:r>
          </a:p>
        </p:txBody>
      </p:sp>
    </p:spTree>
    <p:extLst>
      <p:ext uri="{BB962C8B-B14F-4D97-AF65-F5344CB8AC3E}">
        <p14:creationId xmlns:p14="http://schemas.microsoft.com/office/powerpoint/2010/main" val="79314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 dirty="0"/>
              <a:t>Bibliotecas para 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1161734" cy="5058697"/>
          </a:xfrm>
        </p:spPr>
        <p:txBody>
          <a:bodyPr>
            <a:normAutofit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1400" dirty="0" err="1"/>
              <a:t>matplotlib.pyplot.title</a:t>
            </a:r>
            <a:r>
              <a:rPr lang="pt-BR" sz="1400" dirty="0"/>
              <a:t>('Valor por Propriedade') #adicionar título ao gráfico</a:t>
            </a:r>
          </a:p>
          <a:p>
            <a:pPr marL="0" indent="0">
              <a:buNone/>
            </a:pPr>
            <a:r>
              <a:rPr lang="pt-BR" sz="1400" dirty="0" err="1"/>
              <a:t>matplotlib.pyplot.plot</a:t>
            </a:r>
            <a:r>
              <a:rPr lang="pt-BR" sz="1400" dirty="0"/>
              <a:t>(</a:t>
            </a:r>
            <a:r>
              <a:rPr lang="pt-BR" sz="1400" dirty="0" err="1"/>
              <a:t>labels</a:t>
            </a:r>
            <a:r>
              <a:rPr lang="pt-BR" sz="1400" dirty="0"/>
              <a:t>, Valor1)    #labels = x, Valor1 = y</a:t>
            </a:r>
          </a:p>
          <a:p>
            <a:pPr marL="0" indent="0">
              <a:buNone/>
            </a:pPr>
            <a:r>
              <a:rPr lang="pt-BR" sz="1400" dirty="0" err="1"/>
              <a:t>matplotlib.pyplot.ylim</a:t>
            </a:r>
            <a:r>
              <a:rPr lang="pt-BR" sz="1400" dirty="0"/>
              <a:t>(15, 40)   #intervalo de valores ao eixo y</a:t>
            </a:r>
          </a:p>
          <a:p>
            <a:pPr marL="0" indent="0">
              <a:buNone/>
            </a:pPr>
            <a:r>
              <a:rPr lang="pt-BR" sz="1400" dirty="0" err="1"/>
              <a:t>matplotlib.pyplot.xlabel</a:t>
            </a:r>
            <a:r>
              <a:rPr lang="pt-BR" sz="1400" dirty="0"/>
              <a:t>('Propriedades') #título ao eixo x</a:t>
            </a:r>
          </a:p>
          <a:p>
            <a:pPr marL="0" indent="0">
              <a:buNone/>
            </a:pPr>
            <a:r>
              <a:rPr lang="pt-BR" sz="1400" dirty="0" err="1"/>
              <a:t>matplotlib.pyplot.ylabel</a:t>
            </a:r>
            <a:r>
              <a:rPr lang="pt-BR" sz="1400" dirty="0"/>
              <a:t>('Quantidade')  #título ao eixo y</a:t>
            </a:r>
          </a:p>
          <a:p>
            <a:pPr marL="0" indent="0">
              <a:buNone/>
            </a:pPr>
            <a:r>
              <a:rPr lang="pt-BR" sz="1400" dirty="0" err="1"/>
              <a:t>matplotlib.pyplot.show</a:t>
            </a:r>
            <a:r>
              <a:rPr lang="pt-BR" sz="1400" dirty="0"/>
              <a:t>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476EBE-161E-4BFB-B7C8-E93F6840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01" y="1967096"/>
            <a:ext cx="4806315" cy="34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/>
              <a:t>Bibliotecas para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302"/>
            <a:ext cx="11161734" cy="5058697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 err="1"/>
              <a:t>MatPlotLib</a:t>
            </a:r>
            <a:r>
              <a:rPr lang="pt-BR" b="1" dirty="0"/>
              <a:t>: </a:t>
            </a:r>
            <a:r>
              <a:rPr lang="pt-BR" dirty="0"/>
              <a:t>Exemplos - </a:t>
            </a:r>
            <a:r>
              <a:rPr lang="pt-BR" dirty="0" err="1"/>
              <a:t>subplots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names</a:t>
            </a:r>
            <a:r>
              <a:rPr lang="pt-BR" dirty="0"/>
              <a:t> = ['Pro1', 'Prop2', 'Prop3']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 = [1, 10, 100]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plt.figure</a:t>
            </a:r>
            <a:r>
              <a:rPr lang="pt-BR" dirty="0"/>
              <a:t>(</a:t>
            </a:r>
            <a:r>
              <a:rPr lang="pt-BR" dirty="0" err="1"/>
              <a:t>figsize</a:t>
            </a:r>
            <a:r>
              <a:rPr lang="pt-BR" dirty="0"/>
              <a:t>=(10, 5))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plt.subplot</a:t>
            </a:r>
            <a:r>
              <a:rPr lang="pt-BR" dirty="0"/>
              <a:t>(131)</a:t>
            </a:r>
          </a:p>
          <a:p>
            <a:pPr marL="0" indent="0">
              <a:buNone/>
            </a:pPr>
            <a:r>
              <a:rPr lang="pt-BR" dirty="0" err="1"/>
              <a:t>plt.bar</a:t>
            </a:r>
            <a:r>
              <a:rPr lang="pt-BR" dirty="0"/>
              <a:t>(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values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plt.subplot</a:t>
            </a:r>
            <a:r>
              <a:rPr lang="pt-BR" dirty="0"/>
              <a:t>(132)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plt.scatter</a:t>
            </a:r>
            <a:r>
              <a:rPr lang="pt-BR" dirty="0"/>
              <a:t>(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values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plt.subplot</a:t>
            </a:r>
            <a:r>
              <a:rPr lang="pt-BR" dirty="0"/>
              <a:t>(133)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plt.plot</a:t>
            </a:r>
            <a:r>
              <a:rPr lang="pt-BR" dirty="0"/>
              <a:t>(</a:t>
            </a:r>
            <a:r>
              <a:rPr lang="pt-BR" dirty="0" err="1"/>
              <a:t>names</a:t>
            </a:r>
            <a:r>
              <a:rPr lang="pt-BR" dirty="0"/>
              <a:t>, </a:t>
            </a:r>
            <a:r>
              <a:rPr lang="pt-BR" dirty="0" err="1"/>
              <a:t>values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plt.suptitle</a:t>
            </a:r>
            <a:r>
              <a:rPr lang="pt-BR" dirty="0"/>
              <a:t>('Categorias')</a:t>
            </a:r>
          </a:p>
          <a:p>
            <a:pPr marL="0" indent="0">
              <a:buNone/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979B50-3DA6-4B0D-A6BE-7879093D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84" y="2040421"/>
            <a:ext cx="6649069" cy="372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1C107C-8E08-484C-A3AC-C6D33627AC5C}"/>
              </a:ext>
            </a:extLst>
          </p:cNvPr>
          <p:cNvSpPr txBox="1"/>
          <p:nvPr/>
        </p:nvSpPr>
        <p:spPr>
          <a:xfrm>
            <a:off x="3988713" y="6308209"/>
            <a:ext cx="756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https://matplotlib.org/3.3.3/api/_as_gen/matplotlib.pyplot.subplot.html</a:t>
            </a:r>
          </a:p>
        </p:txBody>
      </p:sp>
    </p:spTree>
    <p:extLst>
      <p:ext uri="{BB962C8B-B14F-4D97-AF65-F5344CB8AC3E}">
        <p14:creationId xmlns:p14="http://schemas.microsoft.com/office/powerpoint/2010/main" val="286410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3681-B5EC-49B8-A628-262B758F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4703" cy="1325563"/>
          </a:xfrm>
        </p:spPr>
        <p:txBody>
          <a:bodyPr/>
          <a:lstStyle/>
          <a:p>
            <a:r>
              <a:rPr lang="pt-BR"/>
              <a:t>Bibliotecas para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8907D-57D2-44EF-AB00-2083D670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1161734" cy="5433236"/>
          </a:xfrm>
        </p:spPr>
        <p:txBody>
          <a:bodyPr>
            <a:noAutofit/>
          </a:bodyPr>
          <a:lstStyle/>
          <a:p>
            <a:r>
              <a:rPr lang="pt-BR" sz="1500" b="1" dirty="0" err="1"/>
              <a:t>MatPlotLib</a:t>
            </a:r>
            <a:r>
              <a:rPr lang="pt-BR" sz="1500" b="1" dirty="0"/>
              <a:t>: </a:t>
            </a:r>
            <a:r>
              <a:rPr lang="pt-BR" sz="1500" dirty="0"/>
              <a:t>Exemplos – </a:t>
            </a:r>
            <a:r>
              <a:rPr lang="pt-BR" sz="1500" dirty="0" err="1"/>
              <a:t>subplots</a:t>
            </a:r>
            <a:r>
              <a:rPr lang="pt-BR" sz="1500" dirty="0"/>
              <a:t> – outra forma 1(</a:t>
            </a:r>
            <a:r>
              <a:rPr lang="pt-BR" sz="1500" dirty="0" err="1"/>
              <a:t>subplot</a:t>
            </a:r>
            <a:r>
              <a:rPr lang="pt-BR" sz="1500" dirty="0"/>
              <a:t> com </a:t>
            </a:r>
            <a:r>
              <a:rPr lang="pt-BR" sz="1500" dirty="0" err="1"/>
              <a:t>axes</a:t>
            </a:r>
            <a:r>
              <a:rPr lang="pt-BR" sz="1500" dirty="0"/>
              <a:t>)</a:t>
            </a:r>
          </a:p>
          <a:p>
            <a:endParaRPr lang="pt-BR" sz="1500" dirty="0"/>
          </a:p>
          <a:p>
            <a:pPr marL="0" indent="0">
              <a:buNone/>
            </a:pPr>
            <a:r>
              <a:rPr lang="pt-BR" sz="1500" dirty="0" err="1"/>
              <a:t>names</a:t>
            </a:r>
            <a:r>
              <a:rPr lang="pt-BR" sz="1500" dirty="0"/>
              <a:t> = ['Pro1', 'Prop2', 'Prop3']</a:t>
            </a:r>
          </a:p>
          <a:p>
            <a:pPr marL="0" indent="0">
              <a:buNone/>
            </a:pPr>
            <a:r>
              <a:rPr lang="pt-BR" sz="1500" dirty="0" err="1"/>
              <a:t>values</a:t>
            </a:r>
            <a:r>
              <a:rPr lang="pt-BR" sz="1500" dirty="0"/>
              <a:t> = [1, 10, 100]</a:t>
            </a:r>
          </a:p>
          <a:p>
            <a:pPr marL="0" indent="0">
              <a:buNone/>
            </a:pPr>
            <a:r>
              <a:rPr lang="pt-BR" sz="1500" dirty="0" err="1"/>
              <a:t>plt.figure</a:t>
            </a:r>
            <a:r>
              <a:rPr lang="pt-BR" sz="1500" dirty="0"/>
              <a:t>(</a:t>
            </a:r>
            <a:r>
              <a:rPr lang="pt-BR" sz="1500" dirty="0" err="1"/>
              <a:t>figsize</a:t>
            </a:r>
            <a:r>
              <a:rPr lang="pt-BR" sz="1500" dirty="0"/>
              <a:t>=(10, 5))</a:t>
            </a:r>
          </a:p>
          <a:p>
            <a:pPr marL="0" indent="0">
              <a:buNone/>
            </a:pPr>
            <a:endParaRPr lang="pt-BR" sz="1500" dirty="0"/>
          </a:p>
          <a:p>
            <a:pPr marL="0" indent="0">
              <a:buNone/>
            </a:pPr>
            <a:r>
              <a:rPr lang="pt-BR" sz="1500" dirty="0"/>
              <a:t>ax1=</a:t>
            </a:r>
            <a:r>
              <a:rPr lang="pt-BR" sz="1500" dirty="0" err="1"/>
              <a:t>plt.subplot</a:t>
            </a:r>
            <a:r>
              <a:rPr lang="pt-BR" sz="1500" dirty="0"/>
              <a:t>(1, 3, 2)</a:t>
            </a:r>
          </a:p>
          <a:p>
            <a:pPr marL="0" indent="0">
              <a:buNone/>
            </a:pPr>
            <a:r>
              <a:rPr lang="pt-BR" sz="1500" dirty="0" err="1"/>
              <a:t>plt.bar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endParaRPr lang="pt-BR" sz="1500" dirty="0"/>
          </a:p>
          <a:p>
            <a:pPr marL="0" indent="0">
              <a:buNone/>
            </a:pPr>
            <a:r>
              <a:rPr lang="pt-BR" sz="1500" dirty="0"/>
              <a:t>ax2=</a:t>
            </a:r>
            <a:r>
              <a:rPr lang="pt-BR" sz="1500" dirty="0" err="1"/>
              <a:t>plt.subplot</a:t>
            </a:r>
            <a:r>
              <a:rPr lang="pt-BR" sz="1500" dirty="0"/>
              <a:t>(1, 3, 1)</a:t>
            </a:r>
          </a:p>
          <a:p>
            <a:pPr marL="0" indent="0">
              <a:buNone/>
            </a:pPr>
            <a:r>
              <a:rPr lang="pt-BR" sz="1500" dirty="0" err="1"/>
              <a:t>plt.scatter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endParaRPr lang="pt-BR" sz="1500" dirty="0"/>
          </a:p>
          <a:p>
            <a:pPr marL="0" indent="0">
              <a:buNone/>
            </a:pPr>
            <a:r>
              <a:rPr lang="pt-BR" sz="1500" dirty="0"/>
              <a:t>ax2=</a:t>
            </a:r>
            <a:r>
              <a:rPr lang="pt-BR" sz="1500" dirty="0" err="1"/>
              <a:t>plt.subplot</a:t>
            </a:r>
            <a:r>
              <a:rPr lang="pt-BR" sz="1500" dirty="0"/>
              <a:t>(1, 3, 3)</a:t>
            </a:r>
          </a:p>
          <a:p>
            <a:pPr marL="0" indent="0">
              <a:buNone/>
            </a:pPr>
            <a:r>
              <a:rPr lang="pt-BR" sz="1500" dirty="0" err="1"/>
              <a:t>plt.plot</a:t>
            </a:r>
            <a:r>
              <a:rPr lang="pt-BR" sz="1500" dirty="0"/>
              <a:t>(</a:t>
            </a:r>
            <a:r>
              <a:rPr lang="pt-BR" sz="1500" dirty="0" err="1"/>
              <a:t>names</a:t>
            </a:r>
            <a:r>
              <a:rPr lang="pt-BR" sz="1500" dirty="0"/>
              <a:t>, </a:t>
            </a:r>
            <a:r>
              <a:rPr lang="pt-BR" sz="1500" dirty="0" err="1"/>
              <a:t>values</a:t>
            </a:r>
            <a:r>
              <a:rPr lang="pt-BR" sz="1500" dirty="0"/>
              <a:t>)</a:t>
            </a:r>
          </a:p>
          <a:p>
            <a:pPr marL="0" indent="0">
              <a:buNone/>
            </a:pPr>
            <a:r>
              <a:rPr lang="pt-BR" sz="1500" dirty="0" err="1"/>
              <a:t>plt.suptitle</a:t>
            </a:r>
            <a:r>
              <a:rPr lang="pt-BR" sz="1500" dirty="0"/>
              <a:t>('Categorias')</a:t>
            </a:r>
          </a:p>
          <a:p>
            <a:pPr marL="0" indent="0">
              <a:buNone/>
            </a:pPr>
            <a:r>
              <a:rPr lang="pt-BR" sz="1500" dirty="0" err="1"/>
              <a:t>plt.show</a:t>
            </a:r>
            <a:r>
              <a:rPr lang="pt-BR" sz="1500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979B50-3DA6-4B0D-A6BE-7879093D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784" y="2040421"/>
            <a:ext cx="6649069" cy="372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1C107C-8E08-484C-A3AC-C6D33627AC5C}"/>
              </a:ext>
            </a:extLst>
          </p:cNvPr>
          <p:cNvSpPr txBox="1"/>
          <p:nvPr/>
        </p:nvSpPr>
        <p:spPr>
          <a:xfrm>
            <a:off x="3988713" y="6308209"/>
            <a:ext cx="756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https://matplotlib.org/3.3.3/api/_as_gen/matplotlib.pyplot.subplot.html</a:t>
            </a:r>
          </a:p>
        </p:txBody>
      </p:sp>
    </p:spTree>
    <p:extLst>
      <p:ext uri="{BB962C8B-B14F-4D97-AF65-F5344CB8AC3E}">
        <p14:creationId xmlns:p14="http://schemas.microsoft.com/office/powerpoint/2010/main" val="3104694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1702</Words>
  <Application>Microsoft Office PowerPoint</Application>
  <PresentationFormat>Widescreen</PresentationFormat>
  <Paragraphs>218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Curso de Python  01-02-2021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  <vt:lpstr>Bibliotecas para processamento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Python 25-27/09-2019</dc:title>
  <dc:creator>Thiago Bressan</dc:creator>
  <cp:lastModifiedBy>Thiago Bressan</cp:lastModifiedBy>
  <cp:revision>14</cp:revision>
  <dcterms:created xsi:type="dcterms:W3CDTF">2019-09-03T13:06:21Z</dcterms:created>
  <dcterms:modified xsi:type="dcterms:W3CDTF">2021-02-01T16:23:34Z</dcterms:modified>
</cp:coreProperties>
</file>