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62" r:id="rId11"/>
    <p:sldId id="257" r:id="rId12"/>
    <p:sldId id="258" r:id="rId13"/>
    <p:sldId id="259" r:id="rId14"/>
    <p:sldId id="273" r:id="rId15"/>
    <p:sldId id="260" r:id="rId16"/>
    <p:sldId id="263" r:id="rId17"/>
    <p:sldId id="261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1A3AAC-BD81-46B0-B5E7-A4513018AC97}" v="51" dt="2019-09-24T12:01:27.1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iago Santi Bressan" userId="55883af6-eaec-4cd9-ad86-0ace7051f5b1" providerId="ADAL" clId="{35F47123-F2AB-4C16-A0AC-58BCBF758A72}"/>
    <pc:docChg chg="undo custSel addSld delSld modSld sldOrd">
      <pc:chgData name="Thiago Santi Bressan" userId="55883af6-eaec-4cd9-ad86-0ace7051f5b1" providerId="ADAL" clId="{35F47123-F2AB-4C16-A0AC-58BCBF758A72}" dt="2019-09-10T17:19:51.269" v="3860" actId="20577"/>
      <pc:docMkLst>
        <pc:docMk/>
      </pc:docMkLst>
      <pc:sldChg chg="modSp">
        <pc:chgData name="Thiago Santi Bressan" userId="55883af6-eaec-4cd9-ad86-0ace7051f5b1" providerId="ADAL" clId="{35F47123-F2AB-4C16-A0AC-58BCBF758A72}" dt="2019-09-10T14:16:31.511" v="1172" actId="20577"/>
        <pc:sldMkLst>
          <pc:docMk/>
          <pc:sldMk cId="573655548" sldId="257"/>
        </pc:sldMkLst>
        <pc:spChg chg="mod">
          <ac:chgData name="Thiago Santi Bressan" userId="55883af6-eaec-4cd9-ad86-0ace7051f5b1" providerId="ADAL" clId="{35F47123-F2AB-4C16-A0AC-58BCBF758A72}" dt="2019-09-10T13:09:25.445" v="68" actId="14100"/>
          <ac:spMkLst>
            <pc:docMk/>
            <pc:sldMk cId="573655548" sldId="257"/>
            <ac:spMk id="2" creationId="{737B3681-B5EC-49B8-A628-262B758FAB4E}"/>
          </ac:spMkLst>
        </pc:spChg>
        <pc:spChg chg="mod">
          <ac:chgData name="Thiago Santi Bressan" userId="55883af6-eaec-4cd9-ad86-0ace7051f5b1" providerId="ADAL" clId="{35F47123-F2AB-4C16-A0AC-58BCBF758A72}" dt="2019-09-10T14:16:31.511" v="1172" actId="20577"/>
          <ac:spMkLst>
            <pc:docMk/>
            <pc:sldMk cId="573655548" sldId="257"/>
            <ac:spMk id="3" creationId="{B998907D-57D2-44EF-AB00-2083D670EA4B}"/>
          </ac:spMkLst>
        </pc:spChg>
      </pc:sldChg>
      <pc:sldChg chg="modSp add">
        <pc:chgData name="Thiago Santi Bressan" userId="55883af6-eaec-4cd9-ad86-0ace7051f5b1" providerId="ADAL" clId="{35F47123-F2AB-4C16-A0AC-58BCBF758A72}" dt="2019-09-10T16:28:01.152" v="2725" actId="20577"/>
        <pc:sldMkLst>
          <pc:docMk/>
          <pc:sldMk cId="1767455509" sldId="258"/>
        </pc:sldMkLst>
        <pc:spChg chg="mod">
          <ac:chgData name="Thiago Santi Bressan" userId="55883af6-eaec-4cd9-ad86-0ace7051f5b1" providerId="ADAL" clId="{35F47123-F2AB-4C16-A0AC-58BCBF758A72}" dt="2019-09-10T16:28:01.152" v="2725" actId="20577"/>
          <ac:spMkLst>
            <pc:docMk/>
            <pc:sldMk cId="1767455509" sldId="258"/>
            <ac:spMk id="3" creationId="{B998907D-57D2-44EF-AB00-2083D670EA4B}"/>
          </ac:spMkLst>
        </pc:spChg>
      </pc:sldChg>
      <pc:sldChg chg="del">
        <pc:chgData name="Thiago Santi Bressan" userId="55883af6-eaec-4cd9-ad86-0ace7051f5b1" providerId="ADAL" clId="{35F47123-F2AB-4C16-A0AC-58BCBF758A72}" dt="2019-09-10T13:09:03.642" v="0" actId="2696"/>
        <pc:sldMkLst>
          <pc:docMk/>
          <pc:sldMk cId="3550285617" sldId="258"/>
        </pc:sldMkLst>
      </pc:sldChg>
      <pc:sldChg chg="del">
        <pc:chgData name="Thiago Santi Bressan" userId="55883af6-eaec-4cd9-ad86-0ace7051f5b1" providerId="ADAL" clId="{35F47123-F2AB-4C16-A0AC-58BCBF758A72}" dt="2019-09-10T13:09:03.780" v="1" actId="2696"/>
        <pc:sldMkLst>
          <pc:docMk/>
          <pc:sldMk cId="3106200422" sldId="259"/>
        </pc:sldMkLst>
      </pc:sldChg>
      <pc:sldChg chg="modSp add">
        <pc:chgData name="Thiago Santi Bressan" userId="55883af6-eaec-4cd9-ad86-0ace7051f5b1" providerId="ADAL" clId="{35F47123-F2AB-4C16-A0AC-58BCBF758A72}" dt="2019-09-10T13:48:44.434" v="516" actId="27636"/>
        <pc:sldMkLst>
          <pc:docMk/>
          <pc:sldMk cId="3392639278" sldId="259"/>
        </pc:sldMkLst>
        <pc:spChg chg="mod">
          <ac:chgData name="Thiago Santi Bressan" userId="55883af6-eaec-4cd9-ad86-0ace7051f5b1" providerId="ADAL" clId="{35F47123-F2AB-4C16-A0AC-58BCBF758A72}" dt="2019-09-10T13:48:44.434" v="516" actId="27636"/>
          <ac:spMkLst>
            <pc:docMk/>
            <pc:sldMk cId="3392639278" sldId="259"/>
            <ac:spMk id="3" creationId="{B998907D-57D2-44EF-AB00-2083D670EA4B}"/>
          </ac:spMkLst>
        </pc:spChg>
      </pc:sldChg>
      <pc:sldChg chg="modSp add">
        <pc:chgData name="Thiago Santi Bressan" userId="55883af6-eaec-4cd9-ad86-0ace7051f5b1" providerId="ADAL" clId="{35F47123-F2AB-4C16-A0AC-58BCBF758A72}" dt="2019-09-10T16:16:52.433" v="2488" actId="20577"/>
        <pc:sldMkLst>
          <pc:docMk/>
          <pc:sldMk cId="1421833959" sldId="260"/>
        </pc:sldMkLst>
        <pc:spChg chg="mod">
          <ac:chgData name="Thiago Santi Bressan" userId="55883af6-eaec-4cd9-ad86-0ace7051f5b1" providerId="ADAL" clId="{35F47123-F2AB-4C16-A0AC-58BCBF758A72}" dt="2019-09-10T16:16:52.433" v="2488" actId="20577"/>
          <ac:spMkLst>
            <pc:docMk/>
            <pc:sldMk cId="1421833959" sldId="260"/>
            <ac:spMk id="3" creationId="{B998907D-57D2-44EF-AB00-2083D670EA4B}"/>
          </ac:spMkLst>
        </pc:spChg>
      </pc:sldChg>
      <pc:sldChg chg="del">
        <pc:chgData name="Thiago Santi Bressan" userId="55883af6-eaec-4cd9-ad86-0ace7051f5b1" providerId="ADAL" clId="{35F47123-F2AB-4C16-A0AC-58BCBF758A72}" dt="2019-09-10T13:09:03.980" v="2" actId="2696"/>
        <pc:sldMkLst>
          <pc:docMk/>
          <pc:sldMk cId="2964499992" sldId="260"/>
        </pc:sldMkLst>
      </pc:sldChg>
      <pc:sldChg chg="modSp add">
        <pc:chgData name="Thiago Santi Bressan" userId="55883af6-eaec-4cd9-ad86-0ace7051f5b1" providerId="ADAL" clId="{35F47123-F2AB-4C16-A0AC-58BCBF758A72}" dt="2019-09-10T13:59:01.052" v="1123"/>
        <pc:sldMkLst>
          <pc:docMk/>
          <pc:sldMk cId="1213531362" sldId="261"/>
        </pc:sldMkLst>
        <pc:spChg chg="mod">
          <ac:chgData name="Thiago Santi Bressan" userId="55883af6-eaec-4cd9-ad86-0ace7051f5b1" providerId="ADAL" clId="{35F47123-F2AB-4C16-A0AC-58BCBF758A72}" dt="2019-09-10T13:59:01.052" v="1123"/>
          <ac:spMkLst>
            <pc:docMk/>
            <pc:sldMk cId="1213531362" sldId="261"/>
            <ac:spMk id="3" creationId="{B998907D-57D2-44EF-AB00-2083D670EA4B}"/>
          </ac:spMkLst>
        </pc:spChg>
      </pc:sldChg>
      <pc:sldChg chg="del">
        <pc:chgData name="Thiago Santi Bressan" userId="55883af6-eaec-4cd9-ad86-0ace7051f5b1" providerId="ADAL" clId="{35F47123-F2AB-4C16-A0AC-58BCBF758A72}" dt="2019-09-10T13:09:04.181" v="3" actId="2696"/>
        <pc:sldMkLst>
          <pc:docMk/>
          <pc:sldMk cId="2119944025" sldId="261"/>
        </pc:sldMkLst>
      </pc:sldChg>
      <pc:sldChg chg="del">
        <pc:chgData name="Thiago Santi Bressan" userId="55883af6-eaec-4cd9-ad86-0ace7051f5b1" providerId="ADAL" clId="{35F47123-F2AB-4C16-A0AC-58BCBF758A72}" dt="2019-09-10T13:09:04.465" v="4" actId="2696"/>
        <pc:sldMkLst>
          <pc:docMk/>
          <pc:sldMk cId="2134394382" sldId="262"/>
        </pc:sldMkLst>
      </pc:sldChg>
      <pc:sldChg chg="modSp add">
        <pc:chgData name="Thiago Santi Bressan" userId="55883af6-eaec-4cd9-ad86-0ace7051f5b1" providerId="ADAL" clId="{35F47123-F2AB-4C16-A0AC-58BCBF758A72}" dt="2019-09-10T14:13:06.640" v="1138" actId="27636"/>
        <pc:sldMkLst>
          <pc:docMk/>
          <pc:sldMk cId="2779250739" sldId="262"/>
        </pc:sldMkLst>
        <pc:spChg chg="mod">
          <ac:chgData name="Thiago Santi Bressan" userId="55883af6-eaec-4cd9-ad86-0ace7051f5b1" providerId="ADAL" clId="{35F47123-F2AB-4C16-A0AC-58BCBF758A72}" dt="2019-09-10T14:13:06.640" v="1138" actId="27636"/>
          <ac:spMkLst>
            <pc:docMk/>
            <pc:sldMk cId="2779250739" sldId="262"/>
            <ac:spMk id="3" creationId="{B998907D-57D2-44EF-AB00-2083D670EA4B}"/>
          </ac:spMkLst>
        </pc:spChg>
      </pc:sldChg>
      <pc:sldChg chg="del">
        <pc:chgData name="Thiago Santi Bressan" userId="55883af6-eaec-4cd9-ad86-0ace7051f5b1" providerId="ADAL" clId="{35F47123-F2AB-4C16-A0AC-58BCBF758A72}" dt="2019-09-10T13:09:04.697" v="5" actId="2696"/>
        <pc:sldMkLst>
          <pc:docMk/>
          <pc:sldMk cId="577909785" sldId="263"/>
        </pc:sldMkLst>
      </pc:sldChg>
      <pc:sldChg chg="modSp add">
        <pc:chgData name="Thiago Santi Bressan" userId="55883af6-eaec-4cd9-ad86-0ace7051f5b1" providerId="ADAL" clId="{35F47123-F2AB-4C16-A0AC-58BCBF758A72}" dt="2019-09-10T16:13:56.962" v="2316" actId="20577"/>
        <pc:sldMkLst>
          <pc:docMk/>
          <pc:sldMk cId="3469077948" sldId="263"/>
        </pc:sldMkLst>
        <pc:spChg chg="mod">
          <ac:chgData name="Thiago Santi Bressan" userId="55883af6-eaec-4cd9-ad86-0ace7051f5b1" providerId="ADAL" clId="{35F47123-F2AB-4C16-A0AC-58BCBF758A72}" dt="2019-09-10T16:13:56.962" v="2316" actId="20577"/>
          <ac:spMkLst>
            <pc:docMk/>
            <pc:sldMk cId="3469077948" sldId="263"/>
            <ac:spMk id="3" creationId="{B998907D-57D2-44EF-AB00-2083D670EA4B}"/>
          </ac:spMkLst>
        </pc:spChg>
      </pc:sldChg>
      <pc:sldChg chg="del">
        <pc:chgData name="Thiago Santi Bressan" userId="55883af6-eaec-4cd9-ad86-0ace7051f5b1" providerId="ADAL" clId="{35F47123-F2AB-4C16-A0AC-58BCBF758A72}" dt="2019-09-10T13:09:04.919" v="6" actId="2696"/>
        <pc:sldMkLst>
          <pc:docMk/>
          <pc:sldMk cId="2997017627" sldId="264"/>
        </pc:sldMkLst>
      </pc:sldChg>
      <pc:sldChg chg="modSp add">
        <pc:chgData name="Thiago Santi Bressan" userId="55883af6-eaec-4cd9-ad86-0ace7051f5b1" providerId="ADAL" clId="{35F47123-F2AB-4C16-A0AC-58BCBF758A72}" dt="2019-09-10T16:19:45.938" v="2618" actId="20577"/>
        <pc:sldMkLst>
          <pc:docMk/>
          <pc:sldMk cId="4229273230" sldId="264"/>
        </pc:sldMkLst>
        <pc:spChg chg="mod">
          <ac:chgData name="Thiago Santi Bressan" userId="55883af6-eaec-4cd9-ad86-0ace7051f5b1" providerId="ADAL" clId="{35F47123-F2AB-4C16-A0AC-58BCBF758A72}" dt="2019-09-10T16:19:45.938" v="2618" actId="20577"/>
          <ac:spMkLst>
            <pc:docMk/>
            <pc:sldMk cId="4229273230" sldId="264"/>
            <ac:spMk id="3" creationId="{B998907D-57D2-44EF-AB00-2083D670EA4B}"/>
          </ac:spMkLst>
        </pc:spChg>
      </pc:sldChg>
      <pc:sldChg chg="del">
        <pc:chgData name="Thiago Santi Bressan" userId="55883af6-eaec-4cd9-ad86-0ace7051f5b1" providerId="ADAL" clId="{35F47123-F2AB-4C16-A0AC-58BCBF758A72}" dt="2019-09-10T13:09:05.133" v="7" actId="2696"/>
        <pc:sldMkLst>
          <pc:docMk/>
          <pc:sldMk cId="1427625892" sldId="265"/>
        </pc:sldMkLst>
      </pc:sldChg>
      <pc:sldChg chg="modSp add ord">
        <pc:chgData name="Thiago Santi Bressan" userId="55883af6-eaec-4cd9-ad86-0ace7051f5b1" providerId="ADAL" clId="{35F47123-F2AB-4C16-A0AC-58BCBF758A72}" dt="2019-09-10T14:34:33.095" v="1604" actId="27636"/>
        <pc:sldMkLst>
          <pc:docMk/>
          <pc:sldMk cId="2426719146" sldId="265"/>
        </pc:sldMkLst>
        <pc:spChg chg="mod">
          <ac:chgData name="Thiago Santi Bressan" userId="55883af6-eaec-4cd9-ad86-0ace7051f5b1" providerId="ADAL" clId="{35F47123-F2AB-4C16-A0AC-58BCBF758A72}" dt="2019-09-10T14:34:33.095" v="1604" actId="27636"/>
          <ac:spMkLst>
            <pc:docMk/>
            <pc:sldMk cId="2426719146" sldId="265"/>
            <ac:spMk id="3" creationId="{B998907D-57D2-44EF-AB00-2083D670EA4B}"/>
          </ac:spMkLst>
        </pc:spChg>
      </pc:sldChg>
      <pc:sldChg chg="modSp add">
        <pc:chgData name="Thiago Santi Bressan" userId="55883af6-eaec-4cd9-ad86-0ace7051f5b1" providerId="ADAL" clId="{35F47123-F2AB-4C16-A0AC-58BCBF758A72}" dt="2019-09-10T14:50:25.290" v="1972" actId="207"/>
        <pc:sldMkLst>
          <pc:docMk/>
          <pc:sldMk cId="672157483" sldId="266"/>
        </pc:sldMkLst>
        <pc:spChg chg="mod">
          <ac:chgData name="Thiago Santi Bressan" userId="55883af6-eaec-4cd9-ad86-0ace7051f5b1" providerId="ADAL" clId="{35F47123-F2AB-4C16-A0AC-58BCBF758A72}" dt="2019-09-10T14:50:25.290" v="1972" actId="207"/>
          <ac:spMkLst>
            <pc:docMk/>
            <pc:sldMk cId="672157483" sldId="266"/>
            <ac:spMk id="3" creationId="{B998907D-57D2-44EF-AB00-2083D670EA4B}"/>
          </ac:spMkLst>
        </pc:spChg>
      </pc:sldChg>
      <pc:sldChg chg="del">
        <pc:chgData name="Thiago Santi Bressan" userId="55883af6-eaec-4cd9-ad86-0ace7051f5b1" providerId="ADAL" clId="{35F47123-F2AB-4C16-A0AC-58BCBF758A72}" dt="2019-09-10T13:09:05.371" v="8" actId="2696"/>
        <pc:sldMkLst>
          <pc:docMk/>
          <pc:sldMk cId="1806655975" sldId="266"/>
        </pc:sldMkLst>
      </pc:sldChg>
      <pc:sldChg chg="del">
        <pc:chgData name="Thiago Santi Bressan" userId="55883af6-eaec-4cd9-ad86-0ace7051f5b1" providerId="ADAL" clId="{35F47123-F2AB-4C16-A0AC-58BCBF758A72}" dt="2019-09-10T13:09:05.634" v="9" actId="2696"/>
        <pc:sldMkLst>
          <pc:docMk/>
          <pc:sldMk cId="1246039157" sldId="267"/>
        </pc:sldMkLst>
      </pc:sldChg>
      <pc:sldChg chg="modSp add">
        <pc:chgData name="Thiago Santi Bressan" userId="55883af6-eaec-4cd9-ad86-0ace7051f5b1" providerId="ADAL" clId="{35F47123-F2AB-4C16-A0AC-58BCBF758A72}" dt="2019-09-10T16:20:49.473" v="2640" actId="20577"/>
        <pc:sldMkLst>
          <pc:docMk/>
          <pc:sldMk cId="2184734151" sldId="267"/>
        </pc:sldMkLst>
        <pc:spChg chg="mod">
          <ac:chgData name="Thiago Santi Bressan" userId="55883af6-eaec-4cd9-ad86-0ace7051f5b1" providerId="ADAL" clId="{35F47123-F2AB-4C16-A0AC-58BCBF758A72}" dt="2019-09-10T16:20:49.473" v="2640" actId="20577"/>
          <ac:spMkLst>
            <pc:docMk/>
            <pc:sldMk cId="2184734151" sldId="267"/>
            <ac:spMk id="3" creationId="{B998907D-57D2-44EF-AB00-2083D670EA4B}"/>
          </ac:spMkLst>
        </pc:spChg>
      </pc:sldChg>
      <pc:sldChg chg="modSp add">
        <pc:chgData name="Thiago Santi Bressan" userId="55883af6-eaec-4cd9-ad86-0ace7051f5b1" providerId="ADAL" clId="{35F47123-F2AB-4C16-A0AC-58BCBF758A72}" dt="2019-09-10T16:07:55.096" v="2180" actId="20577"/>
        <pc:sldMkLst>
          <pc:docMk/>
          <pc:sldMk cId="550433247" sldId="268"/>
        </pc:sldMkLst>
        <pc:spChg chg="mod">
          <ac:chgData name="Thiago Santi Bressan" userId="55883af6-eaec-4cd9-ad86-0ace7051f5b1" providerId="ADAL" clId="{35F47123-F2AB-4C16-A0AC-58BCBF758A72}" dt="2019-09-10T16:07:55.096" v="2180" actId="20577"/>
          <ac:spMkLst>
            <pc:docMk/>
            <pc:sldMk cId="550433247" sldId="268"/>
            <ac:spMk id="3" creationId="{B998907D-57D2-44EF-AB00-2083D670EA4B}"/>
          </ac:spMkLst>
        </pc:spChg>
      </pc:sldChg>
      <pc:sldChg chg="del">
        <pc:chgData name="Thiago Santi Bressan" userId="55883af6-eaec-4cd9-ad86-0ace7051f5b1" providerId="ADAL" clId="{35F47123-F2AB-4C16-A0AC-58BCBF758A72}" dt="2019-09-10T13:09:05.872" v="10" actId="2696"/>
        <pc:sldMkLst>
          <pc:docMk/>
          <pc:sldMk cId="201984262" sldId="269"/>
        </pc:sldMkLst>
      </pc:sldChg>
      <pc:sldChg chg="modSp add">
        <pc:chgData name="Thiago Santi Bressan" userId="55883af6-eaec-4cd9-ad86-0ace7051f5b1" providerId="ADAL" clId="{35F47123-F2AB-4C16-A0AC-58BCBF758A72}" dt="2019-09-10T16:15:58.950" v="2484" actId="113"/>
        <pc:sldMkLst>
          <pc:docMk/>
          <pc:sldMk cId="3479719699" sldId="269"/>
        </pc:sldMkLst>
        <pc:spChg chg="mod">
          <ac:chgData name="Thiago Santi Bressan" userId="55883af6-eaec-4cd9-ad86-0ace7051f5b1" providerId="ADAL" clId="{35F47123-F2AB-4C16-A0AC-58BCBF758A72}" dt="2019-09-10T16:15:58.950" v="2484" actId="113"/>
          <ac:spMkLst>
            <pc:docMk/>
            <pc:sldMk cId="3479719699" sldId="269"/>
            <ac:spMk id="3" creationId="{B998907D-57D2-44EF-AB00-2083D670EA4B}"/>
          </ac:spMkLst>
        </pc:spChg>
      </pc:sldChg>
      <pc:sldChg chg="modSp add">
        <pc:chgData name="Thiago Santi Bressan" userId="55883af6-eaec-4cd9-ad86-0ace7051f5b1" providerId="ADAL" clId="{35F47123-F2AB-4C16-A0AC-58BCBF758A72}" dt="2019-09-10T17:00:39.292" v="3634" actId="20577"/>
        <pc:sldMkLst>
          <pc:docMk/>
          <pc:sldMk cId="1337456390" sldId="270"/>
        </pc:sldMkLst>
        <pc:spChg chg="mod">
          <ac:chgData name="Thiago Santi Bressan" userId="55883af6-eaec-4cd9-ad86-0ace7051f5b1" providerId="ADAL" clId="{35F47123-F2AB-4C16-A0AC-58BCBF758A72}" dt="2019-09-10T17:00:39.292" v="3634" actId="20577"/>
          <ac:spMkLst>
            <pc:docMk/>
            <pc:sldMk cId="1337456390" sldId="270"/>
            <ac:spMk id="3" creationId="{B998907D-57D2-44EF-AB00-2083D670EA4B}"/>
          </ac:spMkLst>
        </pc:spChg>
      </pc:sldChg>
      <pc:sldChg chg="del">
        <pc:chgData name="Thiago Santi Bressan" userId="55883af6-eaec-4cd9-ad86-0ace7051f5b1" providerId="ADAL" clId="{35F47123-F2AB-4C16-A0AC-58BCBF758A72}" dt="2019-09-10T13:09:06.121" v="11" actId="2696"/>
        <pc:sldMkLst>
          <pc:docMk/>
          <pc:sldMk cId="3094378855" sldId="270"/>
        </pc:sldMkLst>
      </pc:sldChg>
      <pc:sldChg chg="del">
        <pc:chgData name="Thiago Santi Bressan" userId="55883af6-eaec-4cd9-ad86-0ace7051f5b1" providerId="ADAL" clId="{35F47123-F2AB-4C16-A0AC-58BCBF758A72}" dt="2019-09-10T13:09:06.338" v="12" actId="2696"/>
        <pc:sldMkLst>
          <pc:docMk/>
          <pc:sldMk cId="1324217983" sldId="271"/>
        </pc:sldMkLst>
      </pc:sldChg>
      <pc:sldChg chg="addSp delSp modSp add">
        <pc:chgData name="Thiago Santi Bressan" userId="55883af6-eaec-4cd9-ad86-0ace7051f5b1" providerId="ADAL" clId="{35F47123-F2AB-4C16-A0AC-58BCBF758A72}" dt="2019-09-10T16:59:10.485" v="3599" actId="20577"/>
        <pc:sldMkLst>
          <pc:docMk/>
          <pc:sldMk cId="2759195940" sldId="271"/>
        </pc:sldMkLst>
        <pc:spChg chg="mod">
          <ac:chgData name="Thiago Santi Bressan" userId="55883af6-eaec-4cd9-ad86-0ace7051f5b1" providerId="ADAL" clId="{35F47123-F2AB-4C16-A0AC-58BCBF758A72}" dt="2019-09-10T16:59:10.485" v="3599" actId="20577"/>
          <ac:spMkLst>
            <pc:docMk/>
            <pc:sldMk cId="2759195940" sldId="271"/>
            <ac:spMk id="3" creationId="{B998907D-57D2-44EF-AB00-2083D670EA4B}"/>
          </ac:spMkLst>
        </pc:spChg>
        <pc:spChg chg="add del">
          <ac:chgData name="Thiago Santi Bressan" userId="55883af6-eaec-4cd9-ad86-0ace7051f5b1" providerId="ADAL" clId="{35F47123-F2AB-4C16-A0AC-58BCBF758A72}" dt="2019-09-10T16:34:18.541" v="2894"/>
          <ac:spMkLst>
            <pc:docMk/>
            <pc:sldMk cId="2759195940" sldId="271"/>
            <ac:spMk id="4" creationId="{AE1C76CC-F427-4FB5-89DC-F1F7E5AA30C6}"/>
          </ac:spMkLst>
        </pc:spChg>
        <pc:spChg chg="add del">
          <ac:chgData name="Thiago Santi Bressan" userId="55883af6-eaec-4cd9-ad86-0ace7051f5b1" providerId="ADAL" clId="{35F47123-F2AB-4C16-A0AC-58BCBF758A72}" dt="2019-09-10T16:41:24.789" v="2965"/>
          <ac:spMkLst>
            <pc:docMk/>
            <pc:sldMk cId="2759195940" sldId="271"/>
            <ac:spMk id="5" creationId="{41AB4E1B-AA12-421A-9FF3-2FF1ECEA939E}"/>
          </ac:spMkLst>
        </pc:spChg>
      </pc:sldChg>
      <pc:sldChg chg="modSp add">
        <pc:chgData name="Thiago Santi Bressan" userId="55883af6-eaec-4cd9-ad86-0ace7051f5b1" providerId="ADAL" clId="{35F47123-F2AB-4C16-A0AC-58BCBF758A72}" dt="2019-09-10T16:47:43.612" v="3465" actId="115"/>
        <pc:sldMkLst>
          <pc:docMk/>
          <pc:sldMk cId="692417221" sldId="272"/>
        </pc:sldMkLst>
        <pc:spChg chg="mod">
          <ac:chgData name="Thiago Santi Bressan" userId="55883af6-eaec-4cd9-ad86-0ace7051f5b1" providerId="ADAL" clId="{35F47123-F2AB-4C16-A0AC-58BCBF758A72}" dt="2019-09-10T16:47:43.612" v="3465" actId="115"/>
          <ac:spMkLst>
            <pc:docMk/>
            <pc:sldMk cId="692417221" sldId="272"/>
            <ac:spMk id="3" creationId="{B998907D-57D2-44EF-AB00-2083D670EA4B}"/>
          </ac:spMkLst>
        </pc:spChg>
      </pc:sldChg>
      <pc:sldChg chg="del">
        <pc:chgData name="Thiago Santi Bressan" userId="55883af6-eaec-4cd9-ad86-0ace7051f5b1" providerId="ADAL" clId="{35F47123-F2AB-4C16-A0AC-58BCBF758A72}" dt="2019-09-10T13:09:06.556" v="13" actId="2696"/>
        <pc:sldMkLst>
          <pc:docMk/>
          <pc:sldMk cId="1649107138" sldId="272"/>
        </pc:sldMkLst>
      </pc:sldChg>
      <pc:sldChg chg="modSp add">
        <pc:chgData name="Thiago Santi Bressan" userId="55883af6-eaec-4cd9-ad86-0ace7051f5b1" providerId="ADAL" clId="{35F47123-F2AB-4C16-A0AC-58BCBF758A72}" dt="2019-09-10T16:58:29.847" v="3575" actId="5793"/>
        <pc:sldMkLst>
          <pc:docMk/>
          <pc:sldMk cId="14097930" sldId="273"/>
        </pc:sldMkLst>
        <pc:spChg chg="mod">
          <ac:chgData name="Thiago Santi Bressan" userId="55883af6-eaec-4cd9-ad86-0ace7051f5b1" providerId="ADAL" clId="{35F47123-F2AB-4C16-A0AC-58BCBF758A72}" dt="2019-09-10T16:58:29.847" v="3575" actId="5793"/>
          <ac:spMkLst>
            <pc:docMk/>
            <pc:sldMk cId="14097930" sldId="273"/>
            <ac:spMk id="3" creationId="{B998907D-57D2-44EF-AB00-2083D670EA4B}"/>
          </ac:spMkLst>
        </pc:spChg>
      </pc:sldChg>
      <pc:sldChg chg="del">
        <pc:chgData name="Thiago Santi Bressan" userId="55883af6-eaec-4cd9-ad86-0ace7051f5b1" providerId="ADAL" clId="{35F47123-F2AB-4C16-A0AC-58BCBF758A72}" dt="2019-09-10T13:09:06.856" v="14" actId="2696"/>
        <pc:sldMkLst>
          <pc:docMk/>
          <pc:sldMk cId="1235599935" sldId="273"/>
        </pc:sldMkLst>
      </pc:sldChg>
      <pc:sldChg chg="modSp add">
        <pc:chgData name="Thiago Santi Bressan" userId="55883af6-eaec-4cd9-ad86-0ace7051f5b1" providerId="ADAL" clId="{35F47123-F2AB-4C16-A0AC-58BCBF758A72}" dt="2019-09-10T17:19:51.269" v="3860" actId="20577"/>
        <pc:sldMkLst>
          <pc:docMk/>
          <pc:sldMk cId="41878553" sldId="274"/>
        </pc:sldMkLst>
        <pc:spChg chg="mod">
          <ac:chgData name="Thiago Santi Bressan" userId="55883af6-eaec-4cd9-ad86-0ace7051f5b1" providerId="ADAL" clId="{35F47123-F2AB-4C16-A0AC-58BCBF758A72}" dt="2019-09-10T17:19:51.269" v="3860" actId="20577"/>
          <ac:spMkLst>
            <pc:docMk/>
            <pc:sldMk cId="41878553" sldId="274"/>
            <ac:spMk id="3" creationId="{B998907D-57D2-44EF-AB00-2083D670EA4B}"/>
          </ac:spMkLst>
        </pc:spChg>
      </pc:sldChg>
      <pc:sldChg chg="del">
        <pc:chgData name="Thiago Santi Bressan" userId="55883af6-eaec-4cd9-ad86-0ace7051f5b1" providerId="ADAL" clId="{35F47123-F2AB-4C16-A0AC-58BCBF758A72}" dt="2019-09-10T13:09:07.093" v="15" actId="2696"/>
        <pc:sldMkLst>
          <pc:docMk/>
          <pc:sldMk cId="556605445" sldId="274"/>
        </pc:sldMkLst>
      </pc:sldChg>
      <pc:sldChg chg="modSp add">
        <pc:chgData name="Thiago Santi Bressan" userId="55883af6-eaec-4cd9-ad86-0ace7051f5b1" providerId="ADAL" clId="{35F47123-F2AB-4C16-A0AC-58BCBF758A72}" dt="2019-09-10T17:02:24.466" v="3726" actId="20577"/>
        <pc:sldMkLst>
          <pc:docMk/>
          <pc:sldMk cId="2790805100" sldId="275"/>
        </pc:sldMkLst>
        <pc:spChg chg="mod">
          <ac:chgData name="Thiago Santi Bressan" userId="55883af6-eaec-4cd9-ad86-0ace7051f5b1" providerId="ADAL" clId="{35F47123-F2AB-4C16-A0AC-58BCBF758A72}" dt="2019-09-10T17:02:24.466" v="3726" actId="20577"/>
          <ac:spMkLst>
            <pc:docMk/>
            <pc:sldMk cId="2790805100" sldId="275"/>
            <ac:spMk id="3" creationId="{B998907D-57D2-44EF-AB00-2083D670EA4B}"/>
          </ac:spMkLst>
        </pc:spChg>
      </pc:sldChg>
      <pc:sldChg chg="del">
        <pc:chgData name="Thiago Santi Bressan" userId="55883af6-eaec-4cd9-ad86-0ace7051f5b1" providerId="ADAL" clId="{35F47123-F2AB-4C16-A0AC-58BCBF758A72}" dt="2019-09-10T13:09:07.372" v="16" actId="2696"/>
        <pc:sldMkLst>
          <pc:docMk/>
          <pc:sldMk cId="4070982494" sldId="275"/>
        </pc:sldMkLst>
      </pc:sldChg>
      <pc:sldChg chg="del">
        <pc:chgData name="Thiago Santi Bressan" userId="55883af6-eaec-4cd9-ad86-0ace7051f5b1" providerId="ADAL" clId="{35F47123-F2AB-4C16-A0AC-58BCBF758A72}" dt="2019-09-10T13:09:07.779" v="17" actId="2696"/>
        <pc:sldMkLst>
          <pc:docMk/>
          <pc:sldMk cId="1498916680" sldId="276"/>
        </pc:sldMkLst>
      </pc:sldChg>
      <pc:sldChg chg="modSp add">
        <pc:chgData name="Thiago Santi Bressan" userId="55883af6-eaec-4cd9-ad86-0ace7051f5b1" providerId="ADAL" clId="{35F47123-F2AB-4C16-A0AC-58BCBF758A72}" dt="2019-09-10T17:10:04.600" v="3740" actId="113"/>
        <pc:sldMkLst>
          <pc:docMk/>
          <pc:sldMk cId="2447294822" sldId="276"/>
        </pc:sldMkLst>
        <pc:spChg chg="mod">
          <ac:chgData name="Thiago Santi Bressan" userId="55883af6-eaec-4cd9-ad86-0ace7051f5b1" providerId="ADAL" clId="{35F47123-F2AB-4C16-A0AC-58BCBF758A72}" dt="2019-09-10T17:10:04.600" v="3740" actId="113"/>
          <ac:spMkLst>
            <pc:docMk/>
            <pc:sldMk cId="2447294822" sldId="276"/>
            <ac:spMk id="3" creationId="{B998907D-57D2-44EF-AB00-2083D670EA4B}"/>
          </ac:spMkLst>
        </pc:spChg>
      </pc:sldChg>
      <pc:sldChg chg="modSp add">
        <pc:chgData name="Thiago Santi Bressan" userId="55883af6-eaec-4cd9-ad86-0ace7051f5b1" providerId="ADAL" clId="{35F47123-F2AB-4C16-A0AC-58BCBF758A72}" dt="2019-09-10T17:18:40.923" v="3817" actId="27636"/>
        <pc:sldMkLst>
          <pc:docMk/>
          <pc:sldMk cId="775393535" sldId="277"/>
        </pc:sldMkLst>
        <pc:spChg chg="mod">
          <ac:chgData name="Thiago Santi Bressan" userId="55883af6-eaec-4cd9-ad86-0ace7051f5b1" providerId="ADAL" clId="{35F47123-F2AB-4C16-A0AC-58BCBF758A72}" dt="2019-09-10T17:18:40.923" v="3817" actId="27636"/>
          <ac:spMkLst>
            <pc:docMk/>
            <pc:sldMk cId="775393535" sldId="277"/>
            <ac:spMk id="3" creationId="{B998907D-57D2-44EF-AB00-2083D670EA4B}"/>
          </ac:spMkLst>
        </pc:spChg>
      </pc:sldChg>
      <pc:sldChg chg="del">
        <pc:chgData name="Thiago Santi Bressan" userId="55883af6-eaec-4cd9-ad86-0ace7051f5b1" providerId="ADAL" clId="{35F47123-F2AB-4C16-A0AC-58BCBF758A72}" dt="2019-09-10T13:09:08.111" v="18" actId="2696"/>
        <pc:sldMkLst>
          <pc:docMk/>
          <pc:sldMk cId="3542302826" sldId="277"/>
        </pc:sldMkLst>
      </pc:sldChg>
      <pc:sldChg chg="del">
        <pc:chgData name="Thiago Santi Bressan" userId="55883af6-eaec-4cd9-ad86-0ace7051f5b1" providerId="ADAL" clId="{35F47123-F2AB-4C16-A0AC-58BCBF758A72}" dt="2019-09-10T13:09:08.426" v="19" actId="2696"/>
        <pc:sldMkLst>
          <pc:docMk/>
          <pc:sldMk cId="111328398" sldId="278"/>
        </pc:sldMkLst>
      </pc:sldChg>
      <pc:sldChg chg="modSp add">
        <pc:chgData name="Thiago Santi Bressan" userId="55883af6-eaec-4cd9-ad86-0ace7051f5b1" providerId="ADAL" clId="{35F47123-F2AB-4C16-A0AC-58BCBF758A72}" dt="2019-09-10T17:19:40.707" v="3849" actId="20577"/>
        <pc:sldMkLst>
          <pc:docMk/>
          <pc:sldMk cId="2881983669" sldId="278"/>
        </pc:sldMkLst>
        <pc:spChg chg="mod">
          <ac:chgData name="Thiago Santi Bressan" userId="55883af6-eaec-4cd9-ad86-0ace7051f5b1" providerId="ADAL" clId="{35F47123-F2AB-4C16-A0AC-58BCBF758A72}" dt="2019-09-10T17:19:40.707" v="3849" actId="20577"/>
          <ac:spMkLst>
            <pc:docMk/>
            <pc:sldMk cId="2881983669" sldId="278"/>
            <ac:spMk id="3" creationId="{B998907D-57D2-44EF-AB00-2083D670EA4B}"/>
          </ac:spMkLst>
        </pc:spChg>
      </pc:sldChg>
      <pc:sldChg chg="del">
        <pc:chgData name="Thiago Santi Bressan" userId="55883af6-eaec-4cd9-ad86-0ace7051f5b1" providerId="ADAL" clId="{35F47123-F2AB-4C16-A0AC-58BCBF758A72}" dt="2019-09-10T13:09:08.744" v="20" actId="2696"/>
        <pc:sldMkLst>
          <pc:docMk/>
          <pc:sldMk cId="855815700" sldId="279"/>
        </pc:sldMkLst>
      </pc:sldChg>
      <pc:sldChg chg="del">
        <pc:chgData name="Thiago Santi Bressan" userId="55883af6-eaec-4cd9-ad86-0ace7051f5b1" providerId="ADAL" clId="{35F47123-F2AB-4C16-A0AC-58BCBF758A72}" dt="2019-09-10T13:09:09.167" v="21" actId="2696"/>
        <pc:sldMkLst>
          <pc:docMk/>
          <pc:sldMk cId="4197525358" sldId="280"/>
        </pc:sldMkLst>
      </pc:sldChg>
    </pc:docChg>
  </pc:docChgLst>
  <pc:docChgLst>
    <pc:chgData name="Thiago Santi Bressan" userId="55883af6-eaec-4cd9-ad86-0ace7051f5b1" providerId="ADAL" clId="{3DF551A5-8ECA-43B9-B22B-C7E81937A540}"/>
    <pc:docChg chg="undo custSel addSld delSld modSld sldOrd">
      <pc:chgData name="Thiago Santi Bressan" userId="55883af6-eaec-4cd9-ad86-0ace7051f5b1" providerId="ADAL" clId="{3DF551A5-8ECA-43B9-B22B-C7E81937A540}" dt="2019-09-09T15:32:34.787" v="6325" actId="1035"/>
      <pc:docMkLst>
        <pc:docMk/>
      </pc:docMkLst>
      <pc:sldChg chg="addSp delSp modSp add">
        <pc:chgData name="Thiago Santi Bressan" userId="55883af6-eaec-4cd9-ad86-0ace7051f5b1" providerId="ADAL" clId="{3DF551A5-8ECA-43B9-B22B-C7E81937A540}" dt="2019-09-09T15:27:46.362" v="6256" actId="20577"/>
        <pc:sldMkLst>
          <pc:docMk/>
          <pc:sldMk cId="3327520492" sldId="256"/>
        </pc:sldMkLst>
        <pc:spChg chg="mod">
          <ac:chgData name="Thiago Santi Bressan" userId="55883af6-eaec-4cd9-ad86-0ace7051f5b1" providerId="ADAL" clId="{3DF551A5-8ECA-43B9-B22B-C7E81937A540}" dt="2019-09-09T15:27:46.362" v="6256" actId="20577"/>
          <ac:spMkLst>
            <pc:docMk/>
            <pc:sldMk cId="3327520492" sldId="256"/>
            <ac:spMk id="2" creationId="{4EAD07B1-4BC6-43AD-AF2E-8EFC105B6D00}"/>
          </ac:spMkLst>
        </pc:spChg>
        <pc:spChg chg="del mod">
          <ac:chgData name="Thiago Santi Bressan" userId="55883af6-eaec-4cd9-ad86-0ace7051f5b1" providerId="ADAL" clId="{3DF551A5-8ECA-43B9-B22B-C7E81937A540}" dt="2019-09-09T15:27:32.834" v="6226" actId="478"/>
          <ac:spMkLst>
            <pc:docMk/>
            <pc:sldMk cId="3327520492" sldId="256"/>
            <ac:spMk id="3" creationId="{B0DCC5AC-88E6-4A5B-B3F7-8D876BDFAF43}"/>
          </ac:spMkLst>
        </pc:spChg>
        <pc:spChg chg="add del mod">
          <ac:chgData name="Thiago Santi Bressan" userId="55883af6-eaec-4cd9-ad86-0ace7051f5b1" providerId="ADAL" clId="{3DF551A5-8ECA-43B9-B22B-C7E81937A540}" dt="2019-09-09T15:27:35.532" v="6227" actId="478"/>
          <ac:spMkLst>
            <pc:docMk/>
            <pc:sldMk cId="3327520492" sldId="256"/>
            <ac:spMk id="5" creationId="{4E7E0131-B71C-4620-9FC5-213E89A2B1F0}"/>
          </ac:spMkLst>
        </pc:spChg>
        <pc:picChg chg="add mod">
          <ac:chgData name="Thiago Santi Bressan" userId="55883af6-eaec-4cd9-ad86-0ace7051f5b1" providerId="ADAL" clId="{3DF551A5-8ECA-43B9-B22B-C7E81937A540}" dt="2019-09-03T13:07:34.562" v="3" actId="1076"/>
          <ac:picMkLst>
            <pc:docMk/>
            <pc:sldMk cId="3327520492" sldId="256"/>
            <ac:picMk id="1026" creationId="{795143B2-D011-4E23-B761-CBF74D3A6696}"/>
          </ac:picMkLst>
        </pc:picChg>
      </pc:sldChg>
      <pc:sldChg chg="addSp delSp modSp add">
        <pc:chgData name="Thiago Santi Bressan" userId="55883af6-eaec-4cd9-ad86-0ace7051f5b1" providerId="ADAL" clId="{3DF551A5-8ECA-43B9-B22B-C7E81937A540}" dt="2019-09-03T14:42:20.050" v="3602" actId="478"/>
        <pc:sldMkLst>
          <pc:docMk/>
          <pc:sldMk cId="573655548" sldId="257"/>
        </pc:sldMkLst>
        <pc:spChg chg="mod">
          <ac:chgData name="Thiago Santi Bressan" userId="55883af6-eaec-4cd9-ad86-0ace7051f5b1" providerId="ADAL" clId="{3DF551A5-8ECA-43B9-B22B-C7E81937A540}" dt="2019-09-03T13:11:39.440" v="108" actId="20577"/>
          <ac:spMkLst>
            <pc:docMk/>
            <pc:sldMk cId="573655548" sldId="257"/>
            <ac:spMk id="2" creationId="{737B3681-B5EC-49B8-A628-262B758FAB4E}"/>
          </ac:spMkLst>
        </pc:spChg>
        <pc:spChg chg="mod">
          <ac:chgData name="Thiago Santi Bressan" userId="55883af6-eaec-4cd9-ad86-0ace7051f5b1" providerId="ADAL" clId="{3DF551A5-8ECA-43B9-B22B-C7E81937A540}" dt="2019-09-03T14:42:18.014" v="3601" actId="20577"/>
          <ac:spMkLst>
            <pc:docMk/>
            <pc:sldMk cId="573655548" sldId="257"/>
            <ac:spMk id="3" creationId="{B998907D-57D2-44EF-AB00-2083D670EA4B}"/>
          </ac:spMkLst>
        </pc:spChg>
        <pc:picChg chg="add del mod">
          <ac:chgData name="Thiago Santi Bressan" userId="55883af6-eaec-4cd9-ad86-0ace7051f5b1" providerId="ADAL" clId="{3DF551A5-8ECA-43B9-B22B-C7E81937A540}" dt="2019-09-03T14:42:20.050" v="3602" actId="478"/>
          <ac:picMkLst>
            <pc:docMk/>
            <pc:sldMk cId="573655548" sldId="257"/>
            <ac:picMk id="2050" creationId="{E7E236D0-4E15-43E5-B368-DBAB7A6B0652}"/>
          </ac:picMkLst>
        </pc:picChg>
      </pc:sldChg>
      <pc:sldChg chg="modSp add">
        <pc:chgData name="Thiago Santi Bressan" userId="55883af6-eaec-4cd9-ad86-0ace7051f5b1" providerId="ADAL" clId="{3DF551A5-8ECA-43B9-B22B-C7E81937A540}" dt="2019-09-03T16:09:14.313" v="4065" actId="20577"/>
        <pc:sldMkLst>
          <pc:docMk/>
          <pc:sldMk cId="3550285617" sldId="258"/>
        </pc:sldMkLst>
        <pc:spChg chg="mod">
          <ac:chgData name="Thiago Santi Bressan" userId="55883af6-eaec-4cd9-ad86-0ace7051f5b1" providerId="ADAL" clId="{3DF551A5-8ECA-43B9-B22B-C7E81937A540}" dt="2019-09-03T13:29:20.504" v="914"/>
          <ac:spMkLst>
            <pc:docMk/>
            <pc:sldMk cId="3550285617" sldId="258"/>
            <ac:spMk id="2" creationId="{B9AF784E-A607-4CA8-AEB1-DD87DCA563A2}"/>
          </ac:spMkLst>
        </pc:spChg>
        <pc:spChg chg="mod">
          <ac:chgData name="Thiago Santi Bressan" userId="55883af6-eaec-4cd9-ad86-0ace7051f5b1" providerId="ADAL" clId="{3DF551A5-8ECA-43B9-B22B-C7E81937A540}" dt="2019-09-03T16:09:14.313" v="4065" actId="20577"/>
          <ac:spMkLst>
            <pc:docMk/>
            <pc:sldMk cId="3550285617" sldId="258"/>
            <ac:spMk id="3" creationId="{33CEB9B7-468F-4E9F-99E9-1DF410A8F3BD}"/>
          </ac:spMkLst>
        </pc:spChg>
      </pc:sldChg>
      <pc:sldChg chg="modSp add">
        <pc:chgData name="Thiago Santi Bressan" userId="55883af6-eaec-4cd9-ad86-0ace7051f5b1" providerId="ADAL" clId="{3DF551A5-8ECA-43B9-B22B-C7E81937A540}" dt="2019-09-03T13:53:37.888" v="1584" actId="20577"/>
        <pc:sldMkLst>
          <pc:docMk/>
          <pc:sldMk cId="3106200422" sldId="259"/>
        </pc:sldMkLst>
        <pc:spChg chg="mod">
          <ac:chgData name="Thiago Santi Bressan" userId="55883af6-eaec-4cd9-ad86-0ace7051f5b1" providerId="ADAL" clId="{3DF551A5-8ECA-43B9-B22B-C7E81937A540}" dt="2019-09-03T13:53:37.888" v="1584" actId="20577"/>
          <ac:spMkLst>
            <pc:docMk/>
            <pc:sldMk cId="3106200422" sldId="259"/>
            <ac:spMk id="3" creationId="{33CEB9B7-468F-4E9F-99E9-1DF410A8F3BD}"/>
          </ac:spMkLst>
        </pc:spChg>
      </pc:sldChg>
      <pc:sldChg chg="modSp add">
        <pc:chgData name="Thiago Santi Bressan" userId="55883af6-eaec-4cd9-ad86-0ace7051f5b1" providerId="ADAL" clId="{3DF551A5-8ECA-43B9-B22B-C7E81937A540}" dt="2019-09-03T14:37:01.869" v="3445" actId="20577"/>
        <pc:sldMkLst>
          <pc:docMk/>
          <pc:sldMk cId="2964499992" sldId="260"/>
        </pc:sldMkLst>
        <pc:spChg chg="mod">
          <ac:chgData name="Thiago Santi Bressan" userId="55883af6-eaec-4cd9-ad86-0ace7051f5b1" providerId="ADAL" clId="{3DF551A5-8ECA-43B9-B22B-C7E81937A540}" dt="2019-09-03T14:37:01.869" v="3445" actId="20577"/>
          <ac:spMkLst>
            <pc:docMk/>
            <pc:sldMk cId="2964499992" sldId="260"/>
            <ac:spMk id="3" creationId="{33CEB9B7-468F-4E9F-99E9-1DF410A8F3BD}"/>
          </ac:spMkLst>
        </pc:spChg>
      </pc:sldChg>
      <pc:sldChg chg="modSp add">
        <pc:chgData name="Thiago Santi Bressan" userId="55883af6-eaec-4cd9-ad86-0ace7051f5b1" providerId="ADAL" clId="{3DF551A5-8ECA-43B9-B22B-C7E81937A540}" dt="2019-09-03T14:37:41.314" v="3458" actId="5793"/>
        <pc:sldMkLst>
          <pc:docMk/>
          <pc:sldMk cId="2119944025" sldId="261"/>
        </pc:sldMkLst>
        <pc:spChg chg="mod">
          <ac:chgData name="Thiago Santi Bressan" userId="55883af6-eaec-4cd9-ad86-0ace7051f5b1" providerId="ADAL" clId="{3DF551A5-8ECA-43B9-B22B-C7E81937A540}" dt="2019-09-03T14:37:41.314" v="3458" actId="5793"/>
          <ac:spMkLst>
            <pc:docMk/>
            <pc:sldMk cId="2119944025" sldId="261"/>
            <ac:spMk id="3" creationId="{33CEB9B7-468F-4E9F-99E9-1DF410A8F3BD}"/>
          </ac:spMkLst>
        </pc:spChg>
      </pc:sldChg>
      <pc:sldChg chg="modSp add">
        <pc:chgData name="Thiago Santi Bressan" userId="55883af6-eaec-4cd9-ad86-0ace7051f5b1" providerId="ADAL" clId="{3DF551A5-8ECA-43B9-B22B-C7E81937A540}" dt="2019-09-03T14:34:31.529" v="3386" actId="115"/>
        <pc:sldMkLst>
          <pc:docMk/>
          <pc:sldMk cId="2134394382" sldId="262"/>
        </pc:sldMkLst>
        <pc:spChg chg="mod">
          <ac:chgData name="Thiago Santi Bressan" userId="55883af6-eaec-4cd9-ad86-0ace7051f5b1" providerId="ADAL" clId="{3DF551A5-8ECA-43B9-B22B-C7E81937A540}" dt="2019-09-03T14:34:31.529" v="3386" actId="115"/>
          <ac:spMkLst>
            <pc:docMk/>
            <pc:sldMk cId="2134394382" sldId="262"/>
            <ac:spMk id="3" creationId="{33CEB9B7-468F-4E9F-99E9-1DF410A8F3BD}"/>
          </ac:spMkLst>
        </pc:spChg>
      </pc:sldChg>
      <pc:sldChg chg="modSp add">
        <pc:chgData name="Thiago Santi Bressan" userId="55883af6-eaec-4cd9-ad86-0ace7051f5b1" providerId="ADAL" clId="{3DF551A5-8ECA-43B9-B22B-C7E81937A540}" dt="2019-09-03T14:16:58.932" v="2784" actId="20577"/>
        <pc:sldMkLst>
          <pc:docMk/>
          <pc:sldMk cId="577909785" sldId="263"/>
        </pc:sldMkLst>
        <pc:spChg chg="mod">
          <ac:chgData name="Thiago Santi Bressan" userId="55883af6-eaec-4cd9-ad86-0ace7051f5b1" providerId="ADAL" clId="{3DF551A5-8ECA-43B9-B22B-C7E81937A540}" dt="2019-09-03T14:16:58.932" v="2784" actId="20577"/>
          <ac:spMkLst>
            <pc:docMk/>
            <pc:sldMk cId="577909785" sldId="263"/>
            <ac:spMk id="3" creationId="{33CEB9B7-468F-4E9F-99E9-1DF410A8F3BD}"/>
          </ac:spMkLst>
        </pc:spChg>
      </pc:sldChg>
      <pc:sldChg chg="add del">
        <pc:chgData name="Thiago Santi Bressan" userId="55883af6-eaec-4cd9-ad86-0ace7051f5b1" providerId="ADAL" clId="{3DF551A5-8ECA-43B9-B22B-C7E81937A540}" dt="2019-09-03T14:06:07.066" v="2246" actId="2696"/>
        <pc:sldMkLst>
          <pc:docMk/>
          <pc:sldMk cId="644685098" sldId="263"/>
        </pc:sldMkLst>
      </pc:sldChg>
      <pc:sldChg chg="addSp modSp add">
        <pc:chgData name="Thiago Santi Bressan" userId="55883af6-eaec-4cd9-ad86-0ace7051f5b1" providerId="ADAL" clId="{3DF551A5-8ECA-43B9-B22B-C7E81937A540}" dt="2019-09-03T14:35:27.748" v="3436" actId="5793"/>
        <pc:sldMkLst>
          <pc:docMk/>
          <pc:sldMk cId="2997017627" sldId="264"/>
        </pc:sldMkLst>
        <pc:spChg chg="mod">
          <ac:chgData name="Thiago Santi Bressan" userId="55883af6-eaec-4cd9-ad86-0ace7051f5b1" providerId="ADAL" clId="{3DF551A5-8ECA-43B9-B22B-C7E81937A540}" dt="2019-09-03T14:35:27.748" v="3436" actId="5793"/>
          <ac:spMkLst>
            <pc:docMk/>
            <pc:sldMk cId="2997017627" sldId="264"/>
            <ac:spMk id="3" creationId="{33CEB9B7-468F-4E9F-99E9-1DF410A8F3BD}"/>
          </ac:spMkLst>
        </pc:spChg>
        <pc:picChg chg="add mod">
          <ac:chgData name="Thiago Santi Bressan" userId="55883af6-eaec-4cd9-ad86-0ace7051f5b1" providerId="ADAL" clId="{3DF551A5-8ECA-43B9-B22B-C7E81937A540}" dt="2019-09-03T14:35:26.262" v="3435" actId="1076"/>
          <ac:picMkLst>
            <pc:docMk/>
            <pc:sldMk cId="2997017627" sldId="264"/>
            <ac:picMk id="4" creationId="{8AC033FB-0E6C-4D92-844E-E591D803D8BC}"/>
          </ac:picMkLst>
        </pc:picChg>
      </pc:sldChg>
      <pc:sldChg chg="addSp delSp modSp add">
        <pc:chgData name="Thiago Santi Bressan" userId="55883af6-eaec-4cd9-ad86-0ace7051f5b1" providerId="ADAL" clId="{3DF551A5-8ECA-43B9-B22B-C7E81937A540}" dt="2019-09-03T14:21:30.520" v="2854" actId="1076"/>
        <pc:sldMkLst>
          <pc:docMk/>
          <pc:sldMk cId="1427625892" sldId="265"/>
        </pc:sldMkLst>
        <pc:spChg chg="del">
          <ac:chgData name="Thiago Santi Bressan" userId="55883af6-eaec-4cd9-ad86-0ace7051f5b1" providerId="ADAL" clId="{3DF551A5-8ECA-43B9-B22B-C7E81937A540}" dt="2019-09-03T14:19:29.057" v="2839"/>
          <ac:spMkLst>
            <pc:docMk/>
            <pc:sldMk cId="1427625892" sldId="265"/>
            <ac:spMk id="2" creationId="{A4467D35-093C-47DC-AFDF-A73F2094FACA}"/>
          </ac:spMkLst>
        </pc:spChg>
        <pc:spChg chg="del">
          <ac:chgData name="Thiago Santi Bressan" userId="55883af6-eaec-4cd9-ad86-0ace7051f5b1" providerId="ADAL" clId="{3DF551A5-8ECA-43B9-B22B-C7E81937A540}" dt="2019-09-03T14:19:29.057" v="2839"/>
          <ac:spMkLst>
            <pc:docMk/>
            <pc:sldMk cId="1427625892" sldId="265"/>
            <ac:spMk id="3" creationId="{FF55A3DC-6803-4FF2-AD17-C1953EB6AE57}"/>
          </ac:spMkLst>
        </pc:spChg>
        <pc:spChg chg="add mod">
          <ac:chgData name="Thiago Santi Bressan" userId="55883af6-eaec-4cd9-ad86-0ace7051f5b1" providerId="ADAL" clId="{3DF551A5-8ECA-43B9-B22B-C7E81937A540}" dt="2019-09-03T14:21:19.800" v="2852" actId="1582"/>
          <ac:spMkLst>
            <pc:docMk/>
            <pc:sldMk cId="1427625892" sldId="265"/>
            <ac:spMk id="5" creationId="{FEBDDF6A-FD56-4CDC-9B92-7DC480DE8631}"/>
          </ac:spMkLst>
        </pc:spChg>
        <pc:spChg chg="add mod">
          <ac:chgData name="Thiago Santi Bressan" userId="55883af6-eaec-4cd9-ad86-0ace7051f5b1" providerId="ADAL" clId="{3DF551A5-8ECA-43B9-B22B-C7E81937A540}" dt="2019-09-03T14:21:30.520" v="2854" actId="1076"/>
          <ac:spMkLst>
            <pc:docMk/>
            <pc:sldMk cId="1427625892" sldId="265"/>
            <ac:spMk id="6" creationId="{7A8EA9C0-CECF-4B4D-AF18-EDAFABDF1A90}"/>
          </ac:spMkLst>
        </pc:spChg>
        <pc:picChg chg="add mod modCrop">
          <ac:chgData name="Thiago Santi Bressan" userId="55883af6-eaec-4cd9-ad86-0ace7051f5b1" providerId="ADAL" clId="{3DF551A5-8ECA-43B9-B22B-C7E81937A540}" dt="2019-09-03T14:20:10.126" v="2848" actId="14100"/>
          <ac:picMkLst>
            <pc:docMk/>
            <pc:sldMk cId="1427625892" sldId="265"/>
            <ac:picMk id="4" creationId="{E3931B8B-6B2C-499D-A2B5-0751769CB483}"/>
          </ac:picMkLst>
        </pc:picChg>
      </pc:sldChg>
      <pc:sldChg chg="addSp delSp modSp add">
        <pc:chgData name="Thiago Santi Bressan" userId="55883af6-eaec-4cd9-ad86-0ace7051f5b1" providerId="ADAL" clId="{3DF551A5-8ECA-43B9-B22B-C7E81937A540}" dt="2019-09-03T14:26:30.574" v="2920" actId="207"/>
        <pc:sldMkLst>
          <pc:docMk/>
          <pc:sldMk cId="1806655975" sldId="266"/>
        </pc:sldMkLst>
        <pc:spChg chg="del">
          <ac:chgData name="Thiago Santi Bressan" userId="55883af6-eaec-4cd9-ad86-0ace7051f5b1" providerId="ADAL" clId="{3DF551A5-8ECA-43B9-B22B-C7E81937A540}" dt="2019-09-03T14:22:17.014" v="2860" actId="478"/>
          <ac:spMkLst>
            <pc:docMk/>
            <pc:sldMk cId="1806655975" sldId="266"/>
            <ac:spMk id="5" creationId="{FEBDDF6A-FD56-4CDC-9B92-7DC480DE8631}"/>
          </ac:spMkLst>
        </pc:spChg>
        <pc:spChg chg="del">
          <ac:chgData name="Thiago Santi Bressan" userId="55883af6-eaec-4cd9-ad86-0ace7051f5b1" providerId="ADAL" clId="{3DF551A5-8ECA-43B9-B22B-C7E81937A540}" dt="2019-09-03T14:22:17.646" v="2861" actId="478"/>
          <ac:spMkLst>
            <pc:docMk/>
            <pc:sldMk cId="1806655975" sldId="266"/>
            <ac:spMk id="6" creationId="{7A8EA9C0-CECF-4B4D-AF18-EDAFABDF1A90}"/>
          </ac:spMkLst>
        </pc:spChg>
        <pc:spChg chg="add mod">
          <ac:chgData name="Thiago Santi Bressan" userId="55883af6-eaec-4cd9-ad86-0ace7051f5b1" providerId="ADAL" clId="{3DF551A5-8ECA-43B9-B22B-C7E81937A540}" dt="2019-09-03T14:22:52.898" v="2868" actId="14100"/>
          <ac:spMkLst>
            <pc:docMk/>
            <pc:sldMk cId="1806655975" sldId="266"/>
            <ac:spMk id="7" creationId="{64A119EE-6BD7-49CC-B3DA-1E7D32DFC576}"/>
          </ac:spMkLst>
        </pc:spChg>
        <pc:spChg chg="add mod">
          <ac:chgData name="Thiago Santi Bressan" userId="55883af6-eaec-4cd9-ad86-0ace7051f5b1" providerId="ADAL" clId="{3DF551A5-8ECA-43B9-B22B-C7E81937A540}" dt="2019-09-03T14:23:02.612" v="2870" actId="1076"/>
          <ac:spMkLst>
            <pc:docMk/>
            <pc:sldMk cId="1806655975" sldId="266"/>
            <ac:spMk id="8" creationId="{E24F5644-377F-4FFD-9B21-7F32918F0FF2}"/>
          </ac:spMkLst>
        </pc:spChg>
        <pc:spChg chg="add mod">
          <ac:chgData name="Thiago Santi Bressan" userId="55883af6-eaec-4cd9-ad86-0ace7051f5b1" providerId="ADAL" clId="{3DF551A5-8ECA-43B9-B22B-C7E81937A540}" dt="2019-09-03T14:26:30.574" v="2920" actId="207"/>
          <ac:spMkLst>
            <pc:docMk/>
            <pc:sldMk cId="1806655975" sldId="266"/>
            <ac:spMk id="15" creationId="{BCD8F968-9DD1-46FE-9586-EEEC67C6383B}"/>
          </ac:spMkLst>
        </pc:spChg>
        <pc:picChg chg="add mod modCrop">
          <ac:chgData name="Thiago Santi Bressan" userId="55883af6-eaec-4cd9-ad86-0ace7051f5b1" providerId="ADAL" clId="{3DF551A5-8ECA-43B9-B22B-C7E81937A540}" dt="2019-09-03T14:22:35.743" v="2865" actId="14100"/>
          <ac:picMkLst>
            <pc:docMk/>
            <pc:sldMk cId="1806655975" sldId="266"/>
            <ac:picMk id="2" creationId="{12F59F0A-B9C2-4C6F-824E-348359715299}"/>
          </ac:picMkLst>
        </pc:picChg>
        <pc:picChg chg="del">
          <ac:chgData name="Thiago Santi Bressan" userId="55883af6-eaec-4cd9-ad86-0ace7051f5b1" providerId="ADAL" clId="{3DF551A5-8ECA-43B9-B22B-C7E81937A540}" dt="2019-09-03T14:21:59.406" v="2856" actId="478"/>
          <ac:picMkLst>
            <pc:docMk/>
            <pc:sldMk cId="1806655975" sldId="266"/>
            <ac:picMk id="4" creationId="{E3931B8B-6B2C-499D-A2B5-0751769CB483}"/>
          </ac:picMkLst>
        </pc:picChg>
        <pc:picChg chg="add mod">
          <ac:chgData name="Thiago Santi Bressan" userId="55883af6-eaec-4cd9-ad86-0ace7051f5b1" providerId="ADAL" clId="{3DF551A5-8ECA-43B9-B22B-C7E81937A540}" dt="2019-09-03T14:25:33.694" v="2893" actId="208"/>
          <ac:picMkLst>
            <pc:docMk/>
            <pc:sldMk cId="1806655975" sldId="266"/>
            <ac:picMk id="9" creationId="{72D4DEDF-4DCF-456A-87D6-404B843368F8}"/>
          </ac:picMkLst>
        </pc:picChg>
        <pc:cxnChg chg="add mod">
          <ac:chgData name="Thiago Santi Bressan" userId="55883af6-eaec-4cd9-ad86-0ace7051f5b1" providerId="ADAL" clId="{3DF551A5-8ECA-43B9-B22B-C7E81937A540}" dt="2019-09-03T14:25:17.532" v="2891" actId="208"/>
          <ac:cxnSpMkLst>
            <pc:docMk/>
            <pc:sldMk cId="1806655975" sldId="266"/>
            <ac:cxnSpMk id="10" creationId="{DBC95C67-F1A6-4923-B99F-96A44C4B205A}"/>
          </ac:cxnSpMkLst>
        </pc:cxnChg>
        <pc:cxnChg chg="add mod">
          <ac:chgData name="Thiago Santi Bressan" userId="55883af6-eaec-4cd9-ad86-0ace7051f5b1" providerId="ADAL" clId="{3DF551A5-8ECA-43B9-B22B-C7E81937A540}" dt="2019-09-03T14:25:21.214" v="2892" actId="208"/>
          <ac:cxnSpMkLst>
            <pc:docMk/>
            <pc:sldMk cId="1806655975" sldId="266"/>
            <ac:cxnSpMk id="12" creationId="{5BBA5859-F9BF-48BB-9A30-4A34D635D125}"/>
          </ac:cxnSpMkLst>
        </pc:cxnChg>
        <pc:cxnChg chg="add mod">
          <ac:chgData name="Thiago Santi Bressan" userId="55883af6-eaec-4cd9-ad86-0ace7051f5b1" providerId="ADAL" clId="{3DF551A5-8ECA-43B9-B22B-C7E81937A540}" dt="2019-09-03T14:26:04.088" v="2895" actId="208"/>
          <ac:cxnSpMkLst>
            <pc:docMk/>
            <pc:sldMk cId="1806655975" sldId="266"/>
            <ac:cxnSpMk id="14" creationId="{F8F9BAFD-74B4-4836-9FBA-8141B9081D0E}"/>
          </ac:cxnSpMkLst>
        </pc:cxnChg>
      </pc:sldChg>
      <pc:sldChg chg="addSp delSp modSp add del">
        <pc:chgData name="Thiago Santi Bressan" userId="55883af6-eaec-4cd9-ad86-0ace7051f5b1" providerId="ADAL" clId="{3DF551A5-8ECA-43B9-B22B-C7E81937A540}" dt="2019-09-03T14:30:09.016" v="3215" actId="2696"/>
        <pc:sldMkLst>
          <pc:docMk/>
          <pc:sldMk cId="392074244" sldId="267"/>
        </pc:sldMkLst>
        <pc:spChg chg="del">
          <ac:chgData name="Thiago Santi Bressan" userId="55883af6-eaec-4cd9-ad86-0ace7051f5b1" providerId="ADAL" clId="{3DF551A5-8ECA-43B9-B22B-C7E81937A540}" dt="2019-09-03T14:23:41.329" v="2873" actId="478"/>
          <ac:spMkLst>
            <pc:docMk/>
            <pc:sldMk cId="392074244" sldId="267"/>
            <ac:spMk id="7" creationId="{64A119EE-6BD7-49CC-B3DA-1E7D32DFC576}"/>
          </ac:spMkLst>
        </pc:spChg>
        <pc:spChg chg="del">
          <ac:chgData name="Thiago Santi Bressan" userId="55883af6-eaec-4cd9-ad86-0ace7051f5b1" providerId="ADAL" clId="{3DF551A5-8ECA-43B9-B22B-C7E81937A540}" dt="2019-09-03T14:23:42.096" v="2874" actId="478"/>
          <ac:spMkLst>
            <pc:docMk/>
            <pc:sldMk cId="392074244" sldId="267"/>
            <ac:spMk id="8" creationId="{E24F5644-377F-4FFD-9B21-7F32918F0FF2}"/>
          </ac:spMkLst>
        </pc:spChg>
        <pc:picChg chg="del">
          <ac:chgData name="Thiago Santi Bressan" userId="55883af6-eaec-4cd9-ad86-0ace7051f5b1" providerId="ADAL" clId="{3DF551A5-8ECA-43B9-B22B-C7E81937A540}" dt="2019-09-03T14:23:40.226" v="2872" actId="478"/>
          <ac:picMkLst>
            <pc:docMk/>
            <pc:sldMk cId="392074244" sldId="267"/>
            <ac:picMk id="2" creationId="{12F59F0A-B9C2-4C6F-824E-348359715299}"/>
          </ac:picMkLst>
        </pc:picChg>
        <pc:picChg chg="add mod modCrop">
          <ac:chgData name="Thiago Santi Bressan" userId="55883af6-eaec-4cd9-ad86-0ace7051f5b1" providerId="ADAL" clId="{3DF551A5-8ECA-43B9-B22B-C7E81937A540}" dt="2019-09-03T14:24:33.463" v="2886" actId="732"/>
          <ac:picMkLst>
            <pc:docMk/>
            <pc:sldMk cId="392074244" sldId="267"/>
            <ac:picMk id="3" creationId="{A21F6F5D-EB6D-4A08-BCA9-33A47724BE32}"/>
          </ac:picMkLst>
        </pc:picChg>
      </pc:sldChg>
      <pc:sldChg chg="delSp modSp add ord">
        <pc:chgData name="Thiago Santi Bressan" userId="55883af6-eaec-4cd9-ad86-0ace7051f5b1" providerId="ADAL" clId="{3DF551A5-8ECA-43B9-B22B-C7E81937A540}" dt="2019-09-09T15:28:21.690" v="6260" actId="20577"/>
        <pc:sldMkLst>
          <pc:docMk/>
          <pc:sldMk cId="1246039157" sldId="267"/>
        </pc:sldMkLst>
        <pc:spChg chg="mod">
          <ac:chgData name="Thiago Santi Bressan" userId="55883af6-eaec-4cd9-ad86-0ace7051f5b1" providerId="ADAL" clId="{3DF551A5-8ECA-43B9-B22B-C7E81937A540}" dt="2019-09-03T14:44:30.834" v="3640" actId="20577"/>
          <ac:spMkLst>
            <pc:docMk/>
            <pc:sldMk cId="1246039157" sldId="267"/>
            <ac:spMk id="2" creationId="{B9AF784E-A607-4CA8-AEB1-DD87DCA563A2}"/>
          </ac:spMkLst>
        </pc:spChg>
        <pc:spChg chg="mod">
          <ac:chgData name="Thiago Santi Bressan" userId="55883af6-eaec-4cd9-ad86-0ace7051f5b1" providerId="ADAL" clId="{3DF551A5-8ECA-43B9-B22B-C7E81937A540}" dt="2019-09-09T15:28:21.690" v="6260" actId="20577"/>
          <ac:spMkLst>
            <pc:docMk/>
            <pc:sldMk cId="1246039157" sldId="267"/>
            <ac:spMk id="3" creationId="{33CEB9B7-468F-4E9F-99E9-1DF410A8F3BD}"/>
          </ac:spMkLst>
        </pc:spChg>
        <pc:picChg chg="del">
          <ac:chgData name="Thiago Santi Bressan" userId="55883af6-eaec-4cd9-ad86-0ace7051f5b1" providerId="ADAL" clId="{3DF551A5-8ECA-43B9-B22B-C7E81937A540}" dt="2019-09-03T14:31:21.984" v="3247" actId="478"/>
          <ac:picMkLst>
            <pc:docMk/>
            <pc:sldMk cId="1246039157" sldId="267"/>
            <ac:picMk id="4" creationId="{8AC033FB-0E6C-4D92-844E-E591D803D8BC}"/>
          </ac:picMkLst>
        </pc:picChg>
      </pc:sldChg>
      <pc:sldChg chg="add del">
        <pc:chgData name="Thiago Santi Bressan" userId="55883af6-eaec-4cd9-ad86-0ace7051f5b1" providerId="ADAL" clId="{3DF551A5-8ECA-43B9-B22B-C7E81937A540}" dt="2019-09-03T14:52:23.482" v="3952" actId="2696"/>
        <pc:sldMkLst>
          <pc:docMk/>
          <pc:sldMk cId="3205107322" sldId="268"/>
        </pc:sldMkLst>
      </pc:sldChg>
      <pc:sldChg chg="modSp add">
        <pc:chgData name="Thiago Santi Bressan" userId="55883af6-eaec-4cd9-ad86-0ace7051f5b1" providerId="ADAL" clId="{3DF551A5-8ECA-43B9-B22B-C7E81937A540}" dt="2019-09-03T16:30:43.240" v="4916" actId="20577"/>
        <pc:sldMkLst>
          <pc:docMk/>
          <pc:sldMk cId="201984262" sldId="269"/>
        </pc:sldMkLst>
        <pc:spChg chg="mod">
          <ac:chgData name="Thiago Santi Bressan" userId="55883af6-eaec-4cd9-ad86-0ace7051f5b1" providerId="ADAL" clId="{3DF551A5-8ECA-43B9-B22B-C7E81937A540}" dt="2019-09-03T14:52:57.973" v="3990" actId="14100"/>
          <ac:spMkLst>
            <pc:docMk/>
            <pc:sldMk cId="201984262" sldId="269"/>
            <ac:spMk id="2" creationId="{DBACE6D6-693E-47D0-9068-1BB80347BD8A}"/>
          </ac:spMkLst>
        </pc:spChg>
        <pc:spChg chg="mod">
          <ac:chgData name="Thiago Santi Bressan" userId="55883af6-eaec-4cd9-ad86-0ace7051f5b1" providerId="ADAL" clId="{3DF551A5-8ECA-43B9-B22B-C7E81937A540}" dt="2019-09-03T16:30:43.240" v="4916" actId="20577"/>
          <ac:spMkLst>
            <pc:docMk/>
            <pc:sldMk cId="201984262" sldId="269"/>
            <ac:spMk id="3" creationId="{4518489F-612D-42D3-869C-52283FF8E79B}"/>
          </ac:spMkLst>
        </pc:spChg>
      </pc:sldChg>
      <pc:sldChg chg="modSp add">
        <pc:chgData name="Thiago Santi Bressan" userId="55883af6-eaec-4cd9-ad86-0ace7051f5b1" providerId="ADAL" clId="{3DF551A5-8ECA-43B9-B22B-C7E81937A540}" dt="2019-09-03T16:20:17.377" v="4811" actId="115"/>
        <pc:sldMkLst>
          <pc:docMk/>
          <pc:sldMk cId="3094378855" sldId="270"/>
        </pc:sldMkLst>
        <pc:spChg chg="mod">
          <ac:chgData name="Thiago Santi Bressan" userId="55883af6-eaec-4cd9-ad86-0ace7051f5b1" providerId="ADAL" clId="{3DF551A5-8ECA-43B9-B22B-C7E81937A540}" dt="2019-09-03T16:20:17.377" v="4811" actId="115"/>
          <ac:spMkLst>
            <pc:docMk/>
            <pc:sldMk cId="3094378855" sldId="270"/>
            <ac:spMk id="3" creationId="{4518489F-612D-42D3-869C-52283FF8E79B}"/>
          </ac:spMkLst>
        </pc:spChg>
      </pc:sldChg>
      <pc:sldChg chg="addSp modSp add">
        <pc:chgData name="Thiago Santi Bressan" userId="55883af6-eaec-4cd9-ad86-0ace7051f5b1" providerId="ADAL" clId="{3DF551A5-8ECA-43B9-B22B-C7E81937A540}" dt="2019-09-03T16:30:02.371" v="4886" actId="1076"/>
        <pc:sldMkLst>
          <pc:docMk/>
          <pc:sldMk cId="1324217983" sldId="271"/>
        </pc:sldMkLst>
        <pc:spChg chg="mod">
          <ac:chgData name="Thiago Santi Bressan" userId="55883af6-eaec-4cd9-ad86-0ace7051f5b1" providerId="ADAL" clId="{3DF551A5-8ECA-43B9-B22B-C7E81937A540}" dt="2019-09-03T16:29:51.320" v="4864" actId="1035"/>
          <ac:spMkLst>
            <pc:docMk/>
            <pc:sldMk cId="1324217983" sldId="271"/>
            <ac:spMk id="2" creationId="{DBACE6D6-693E-47D0-9068-1BB80347BD8A}"/>
          </ac:spMkLst>
        </pc:spChg>
        <pc:spChg chg="mod">
          <ac:chgData name="Thiago Santi Bressan" userId="55883af6-eaec-4cd9-ad86-0ace7051f5b1" providerId="ADAL" clId="{3DF551A5-8ECA-43B9-B22B-C7E81937A540}" dt="2019-09-03T16:29:55.393" v="4883" actId="1036"/>
          <ac:spMkLst>
            <pc:docMk/>
            <pc:sldMk cId="1324217983" sldId="271"/>
            <ac:spMk id="3" creationId="{4518489F-612D-42D3-869C-52283FF8E79B}"/>
          </ac:spMkLst>
        </pc:spChg>
        <pc:picChg chg="add mod">
          <ac:chgData name="Thiago Santi Bressan" userId="55883af6-eaec-4cd9-ad86-0ace7051f5b1" providerId="ADAL" clId="{3DF551A5-8ECA-43B9-B22B-C7E81937A540}" dt="2019-09-03T16:30:02.371" v="4886" actId="1076"/>
          <ac:picMkLst>
            <pc:docMk/>
            <pc:sldMk cId="1324217983" sldId="271"/>
            <ac:picMk id="4" creationId="{2800547A-BDBC-4F0B-BAC5-B2BA17BEC4D6}"/>
          </ac:picMkLst>
        </pc:picChg>
      </pc:sldChg>
      <pc:sldChg chg="addSp delSp modSp add">
        <pc:chgData name="Thiago Santi Bressan" userId="55883af6-eaec-4cd9-ad86-0ace7051f5b1" providerId="ADAL" clId="{3DF551A5-8ECA-43B9-B22B-C7E81937A540}" dt="2019-09-03T16:37:30.148" v="4935" actId="14100"/>
        <pc:sldMkLst>
          <pc:docMk/>
          <pc:sldMk cId="1649107138" sldId="272"/>
        </pc:sldMkLst>
        <pc:picChg chg="del">
          <ac:chgData name="Thiago Santi Bressan" userId="55883af6-eaec-4cd9-ad86-0ace7051f5b1" providerId="ADAL" clId="{3DF551A5-8ECA-43B9-B22B-C7E81937A540}" dt="2019-09-03T16:35:43.602" v="4918" actId="478"/>
          <ac:picMkLst>
            <pc:docMk/>
            <pc:sldMk cId="1649107138" sldId="272"/>
            <ac:picMk id="4" creationId="{2800547A-BDBC-4F0B-BAC5-B2BA17BEC4D6}"/>
          </ac:picMkLst>
        </pc:picChg>
        <pc:picChg chg="add mod">
          <ac:chgData name="Thiago Santi Bressan" userId="55883af6-eaec-4cd9-ad86-0ace7051f5b1" providerId="ADAL" clId="{3DF551A5-8ECA-43B9-B22B-C7E81937A540}" dt="2019-09-03T16:37:26.499" v="4933" actId="1076"/>
          <ac:picMkLst>
            <pc:docMk/>
            <pc:sldMk cId="1649107138" sldId="272"/>
            <ac:picMk id="5" creationId="{C35DEE65-2EC7-4944-9024-D9D166CBBAB2}"/>
          </ac:picMkLst>
        </pc:picChg>
        <pc:picChg chg="add mod">
          <ac:chgData name="Thiago Santi Bressan" userId="55883af6-eaec-4cd9-ad86-0ace7051f5b1" providerId="ADAL" clId="{3DF551A5-8ECA-43B9-B22B-C7E81937A540}" dt="2019-09-03T16:37:30.148" v="4935" actId="14100"/>
          <ac:picMkLst>
            <pc:docMk/>
            <pc:sldMk cId="1649107138" sldId="272"/>
            <ac:picMk id="6" creationId="{4F494533-9BD6-42BF-84D2-9BB43896193F}"/>
          </ac:picMkLst>
        </pc:picChg>
      </pc:sldChg>
      <pc:sldChg chg="addSp delSp modSp add">
        <pc:chgData name="Thiago Santi Bressan" userId="55883af6-eaec-4cd9-ad86-0ace7051f5b1" providerId="ADAL" clId="{3DF551A5-8ECA-43B9-B22B-C7E81937A540}" dt="2019-09-03T16:44:35.742" v="4947" actId="14100"/>
        <pc:sldMkLst>
          <pc:docMk/>
          <pc:sldMk cId="1235599935" sldId="273"/>
        </pc:sldMkLst>
        <pc:picChg chg="add del mod">
          <ac:chgData name="Thiago Santi Bressan" userId="55883af6-eaec-4cd9-ad86-0ace7051f5b1" providerId="ADAL" clId="{3DF551A5-8ECA-43B9-B22B-C7E81937A540}" dt="2019-09-03T16:44:08.192" v="4943" actId="478"/>
          <ac:picMkLst>
            <pc:docMk/>
            <pc:sldMk cId="1235599935" sldId="273"/>
            <ac:picMk id="4" creationId="{504E3EA6-27A0-4807-AE08-45A84E41022D}"/>
          </ac:picMkLst>
        </pc:picChg>
        <pc:picChg chg="del">
          <ac:chgData name="Thiago Santi Bressan" userId="55883af6-eaec-4cd9-ad86-0ace7051f5b1" providerId="ADAL" clId="{3DF551A5-8ECA-43B9-B22B-C7E81937A540}" dt="2019-09-03T16:39:01.337" v="4937" actId="478"/>
          <ac:picMkLst>
            <pc:docMk/>
            <pc:sldMk cId="1235599935" sldId="273"/>
            <ac:picMk id="5" creationId="{C35DEE65-2EC7-4944-9024-D9D166CBBAB2}"/>
          </ac:picMkLst>
        </pc:picChg>
        <pc:picChg chg="del">
          <ac:chgData name="Thiago Santi Bressan" userId="55883af6-eaec-4cd9-ad86-0ace7051f5b1" providerId="ADAL" clId="{3DF551A5-8ECA-43B9-B22B-C7E81937A540}" dt="2019-09-03T16:39:02.268" v="4938" actId="478"/>
          <ac:picMkLst>
            <pc:docMk/>
            <pc:sldMk cId="1235599935" sldId="273"/>
            <ac:picMk id="6" creationId="{4F494533-9BD6-42BF-84D2-9BB43896193F}"/>
          </ac:picMkLst>
        </pc:picChg>
        <pc:picChg chg="add mod">
          <ac:chgData name="Thiago Santi Bressan" userId="55883af6-eaec-4cd9-ad86-0ace7051f5b1" providerId="ADAL" clId="{3DF551A5-8ECA-43B9-B22B-C7E81937A540}" dt="2019-09-03T16:44:35.742" v="4947" actId="14100"/>
          <ac:picMkLst>
            <pc:docMk/>
            <pc:sldMk cId="1235599935" sldId="273"/>
            <ac:picMk id="7" creationId="{EC8B3BBA-194B-4261-A359-D758F166159D}"/>
          </ac:picMkLst>
        </pc:picChg>
      </pc:sldChg>
      <pc:sldChg chg="delSp modSp add">
        <pc:chgData name="Thiago Santi Bressan" userId="55883af6-eaec-4cd9-ad86-0ace7051f5b1" providerId="ADAL" clId="{3DF551A5-8ECA-43B9-B22B-C7E81937A540}" dt="2019-09-09T15:29:50.663" v="6295" actId="20577"/>
        <pc:sldMkLst>
          <pc:docMk/>
          <pc:sldMk cId="556605445" sldId="274"/>
        </pc:sldMkLst>
        <pc:spChg chg="mod">
          <ac:chgData name="Thiago Santi Bressan" userId="55883af6-eaec-4cd9-ad86-0ace7051f5b1" providerId="ADAL" clId="{3DF551A5-8ECA-43B9-B22B-C7E81937A540}" dt="2019-09-09T15:29:50.663" v="6295" actId="20577"/>
          <ac:spMkLst>
            <pc:docMk/>
            <pc:sldMk cId="556605445" sldId="274"/>
            <ac:spMk id="3" creationId="{4518489F-612D-42D3-869C-52283FF8E79B}"/>
          </ac:spMkLst>
        </pc:spChg>
        <pc:picChg chg="del">
          <ac:chgData name="Thiago Santi Bressan" userId="55883af6-eaec-4cd9-ad86-0ace7051f5b1" providerId="ADAL" clId="{3DF551A5-8ECA-43B9-B22B-C7E81937A540}" dt="2019-09-03T16:44:49.307" v="4949" actId="478"/>
          <ac:picMkLst>
            <pc:docMk/>
            <pc:sldMk cId="556605445" sldId="274"/>
            <ac:picMk id="7" creationId="{EC8B3BBA-194B-4261-A359-D758F166159D}"/>
          </ac:picMkLst>
        </pc:picChg>
      </pc:sldChg>
      <pc:sldChg chg="modSp add">
        <pc:chgData name="Thiago Santi Bressan" userId="55883af6-eaec-4cd9-ad86-0ace7051f5b1" providerId="ADAL" clId="{3DF551A5-8ECA-43B9-B22B-C7E81937A540}" dt="2019-09-03T17:03:30.085" v="5377" actId="20577"/>
        <pc:sldMkLst>
          <pc:docMk/>
          <pc:sldMk cId="4070982494" sldId="275"/>
        </pc:sldMkLst>
        <pc:spChg chg="mod">
          <ac:chgData name="Thiago Santi Bressan" userId="55883af6-eaec-4cd9-ad86-0ace7051f5b1" providerId="ADAL" clId="{3DF551A5-8ECA-43B9-B22B-C7E81937A540}" dt="2019-09-03T17:03:30.085" v="5377" actId="20577"/>
          <ac:spMkLst>
            <pc:docMk/>
            <pc:sldMk cId="4070982494" sldId="275"/>
            <ac:spMk id="3" creationId="{4518489F-612D-42D3-869C-52283FF8E79B}"/>
          </ac:spMkLst>
        </pc:spChg>
      </pc:sldChg>
      <pc:sldChg chg="modSp add">
        <pc:chgData name="Thiago Santi Bressan" userId="55883af6-eaec-4cd9-ad86-0ace7051f5b1" providerId="ADAL" clId="{3DF551A5-8ECA-43B9-B22B-C7E81937A540}" dt="2019-09-03T17:09:18.865" v="5616" actId="113"/>
        <pc:sldMkLst>
          <pc:docMk/>
          <pc:sldMk cId="1498916680" sldId="276"/>
        </pc:sldMkLst>
        <pc:spChg chg="mod">
          <ac:chgData name="Thiago Santi Bressan" userId="55883af6-eaec-4cd9-ad86-0ace7051f5b1" providerId="ADAL" clId="{3DF551A5-8ECA-43B9-B22B-C7E81937A540}" dt="2019-09-03T17:09:18.865" v="5616" actId="113"/>
          <ac:spMkLst>
            <pc:docMk/>
            <pc:sldMk cId="1498916680" sldId="276"/>
            <ac:spMk id="3" creationId="{4518489F-612D-42D3-869C-52283FF8E79B}"/>
          </ac:spMkLst>
        </pc:spChg>
      </pc:sldChg>
      <pc:sldChg chg="modSp add">
        <pc:chgData name="Thiago Santi Bressan" userId="55883af6-eaec-4cd9-ad86-0ace7051f5b1" providerId="ADAL" clId="{3DF551A5-8ECA-43B9-B22B-C7E81937A540}" dt="2019-09-03T17:20:46.649" v="6182" actId="20577"/>
        <pc:sldMkLst>
          <pc:docMk/>
          <pc:sldMk cId="3542302826" sldId="277"/>
        </pc:sldMkLst>
        <pc:spChg chg="mod">
          <ac:chgData name="Thiago Santi Bressan" userId="55883af6-eaec-4cd9-ad86-0ace7051f5b1" providerId="ADAL" clId="{3DF551A5-8ECA-43B9-B22B-C7E81937A540}" dt="2019-09-03T17:20:46.649" v="6182" actId="20577"/>
          <ac:spMkLst>
            <pc:docMk/>
            <pc:sldMk cId="3542302826" sldId="277"/>
            <ac:spMk id="3" creationId="{4518489F-612D-42D3-869C-52283FF8E79B}"/>
          </ac:spMkLst>
        </pc:spChg>
      </pc:sldChg>
      <pc:sldChg chg="modSp add">
        <pc:chgData name="Thiago Santi Bressan" userId="55883af6-eaec-4cd9-ad86-0ace7051f5b1" providerId="ADAL" clId="{3DF551A5-8ECA-43B9-B22B-C7E81937A540}" dt="2019-09-03T17:21:31.915" v="6225" actId="20577"/>
        <pc:sldMkLst>
          <pc:docMk/>
          <pc:sldMk cId="111328398" sldId="278"/>
        </pc:sldMkLst>
        <pc:spChg chg="mod">
          <ac:chgData name="Thiago Santi Bressan" userId="55883af6-eaec-4cd9-ad86-0ace7051f5b1" providerId="ADAL" clId="{3DF551A5-8ECA-43B9-B22B-C7E81937A540}" dt="2019-09-03T17:21:31.915" v="6225" actId="20577"/>
          <ac:spMkLst>
            <pc:docMk/>
            <pc:sldMk cId="111328398" sldId="278"/>
            <ac:spMk id="3" creationId="{4518489F-612D-42D3-869C-52283FF8E79B}"/>
          </ac:spMkLst>
        </pc:spChg>
      </pc:sldChg>
      <pc:sldChg chg="modSp add">
        <pc:chgData name="Thiago Santi Bressan" userId="55883af6-eaec-4cd9-ad86-0ace7051f5b1" providerId="ADAL" clId="{3DF551A5-8ECA-43B9-B22B-C7E81937A540}" dt="2019-09-09T15:32:19.253" v="6322" actId="20577"/>
        <pc:sldMkLst>
          <pc:docMk/>
          <pc:sldMk cId="855815700" sldId="279"/>
        </pc:sldMkLst>
        <pc:spChg chg="mod">
          <ac:chgData name="Thiago Santi Bressan" userId="55883af6-eaec-4cd9-ad86-0ace7051f5b1" providerId="ADAL" clId="{3DF551A5-8ECA-43B9-B22B-C7E81937A540}" dt="2019-09-09T15:32:19.253" v="6322" actId="20577"/>
          <ac:spMkLst>
            <pc:docMk/>
            <pc:sldMk cId="855815700" sldId="279"/>
            <ac:spMk id="3" creationId="{4518489F-612D-42D3-869C-52283FF8E79B}"/>
          </ac:spMkLst>
        </pc:spChg>
      </pc:sldChg>
      <pc:sldChg chg="modSp add">
        <pc:chgData name="Thiago Santi Bressan" userId="55883af6-eaec-4cd9-ad86-0ace7051f5b1" providerId="ADAL" clId="{3DF551A5-8ECA-43B9-B22B-C7E81937A540}" dt="2019-09-09T15:32:34.787" v="6325" actId="1035"/>
        <pc:sldMkLst>
          <pc:docMk/>
          <pc:sldMk cId="4197525358" sldId="280"/>
        </pc:sldMkLst>
        <pc:spChg chg="mod">
          <ac:chgData name="Thiago Santi Bressan" userId="55883af6-eaec-4cd9-ad86-0ace7051f5b1" providerId="ADAL" clId="{3DF551A5-8ECA-43B9-B22B-C7E81937A540}" dt="2019-09-09T15:32:34.787" v="6325" actId="1035"/>
          <ac:spMkLst>
            <pc:docMk/>
            <pc:sldMk cId="4197525358" sldId="280"/>
            <ac:spMk id="3" creationId="{4518489F-612D-42D3-869C-52283FF8E79B}"/>
          </ac:spMkLst>
        </pc:spChg>
      </pc:sldChg>
    </pc:docChg>
  </pc:docChgLst>
  <pc:docChgLst>
    <pc:chgData name="Thiago Santi Bressan" userId="55883af6-eaec-4cd9-ad86-0ace7051f5b1" providerId="ADAL" clId="{0D1A3AAC-BD81-46B0-B5E7-A4513018AC97}"/>
    <pc:docChg chg="undo custSel addSld delSld modSld sldOrd">
      <pc:chgData name="Thiago Santi Bressan" userId="55883af6-eaec-4cd9-ad86-0ace7051f5b1" providerId="ADAL" clId="{0D1A3AAC-BD81-46B0-B5E7-A4513018AC97}" dt="2019-09-24T12:01:27.123" v="2740"/>
      <pc:docMkLst>
        <pc:docMk/>
      </pc:docMkLst>
      <pc:sldChg chg="addSp delSp modSp">
        <pc:chgData name="Thiago Santi Bressan" userId="55883af6-eaec-4cd9-ad86-0ace7051f5b1" providerId="ADAL" clId="{0D1A3AAC-BD81-46B0-B5E7-A4513018AC97}" dt="2019-09-24T12:01:27.123" v="2740"/>
        <pc:sldMkLst>
          <pc:docMk/>
          <pc:sldMk cId="3327520492" sldId="256"/>
        </pc:sldMkLst>
        <pc:spChg chg="del">
          <ac:chgData name="Thiago Santi Bressan" userId="55883af6-eaec-4cd9-ad86-0ace7051f5b1" providerId="ADAL" clId="{0D1A3AAC-BD81-46B0-B5E7-A4513018AC97}" dt="2019-09-24T12:01:24.102" v="2738" actId="478"/>
          <ac:spMkLst>
            <pc:docMk/>
            <pc:sldMk cId="3327520492" sldId="256"/>
            <ac:spMk id="2" creationId="{4EAD07B1-4BC6-43AD-AF2E-8EFC105B6D00}"/>
          </ac:spMkLst>
        </pc:spChg>
        <pc:spChg chg="add del mod">
          <ac:chgData name="Thiago Santi Bressan" userId="55883af6-eaec-4cd9-ad86-0ace7051f5b1" providerId="ADAL" clId="{0D1A3AAC-BD81-46B0-B5E7-A4513018AC97}" dt="2019-09-24T12:01:25.992" v="2739" actId="478"/>
          <ac:spMkLst>
            <pc:docMk/>
            <pc:sldMk cId="3327520492" sldId="256"/>
            <ac:spMk id="4" creationId="{6EB4464F-31E0-49E3-BCBB-50466DA0AD4A}"/>
          </ac:spMkLst>
        </pc:spChg>
        <pc:spChg chg="add">
          <ac:chgData name="Thiago Santi Bressan" userId="55883af6-eaec-4cd9-ad86-0ace7051f5b1" providerId="ADAL" clId="{0D1A3AAC-BD81-46B0-B5E7-A4513018AC97}" dt="2019-09-24T12:01:27.123" v="2740"/>
          <ac:spMkLst>
            <pc:docMk/>
            <pc:sldMk cId="3327520492" sldId="256"/>
            <ac:spMk id="6" creationId="{6053EBD6-0157-48A3-8718-67F3537BF13E}"/>
          </ac:spMkLst>
        </pc:spChg>
        <pc:spChg chg="add">
          <ac:chgData name="Thiago Santi Bressan" userId="55883af6-eaec-4cd9-ad86-0ace7051f5b1" providerId="ADAL" clId="{0D1A3AAC-BD81-46B0-B5E7-A4513018AC97}" dt="2019-09-24T12:01:27.123" v="2740"/>
          <ac:spMkLst>
            <pc:docMk/>
            <pc:sldMk cId="3327520492" sldId="256"/>
            <ac:spMk id="7" creationId="{4B9A307E-8D5F-4348-9AE7-48C5BD54DFE9}"/>
          </ac:spMkLst>
        </pc:spChg>
      </pc:sldChg>
      <pc:sldChg chg="modSp">
        <pc:chgData name="Thiago Santi Bressan" userId="55883af6-eaec-4cd9-ad86-0ace7051f5b1" providerId="ADAL" clId="{0D1A3AAC-BD81-46B0-B5E7-A4513018AC97}" dt="2019-09-10T18:02:53.633" v="576"/>
        <pc:sldMkLst>
          <pc:docMk/>
          <pc:sldMk cId="573655548" sldId="257"/>
        </pc:sldMkLst>
        <pc:spChg chg="mod">
          <ac:chgData name="Thiago Santi Bressan" userId="55883af6-eaec-4cd9-ad86-0ace7051f5b1" providerId="ADAL" clId="{0D1A3AAC-BD81-46B0-B5E7-A4513018AC97}" dt="2019-09-10T17:29:10.075" v="92" actId="20577"/>
          <ac:spMkLst>
            <pc:docMk/>
            <pc:sldMk cId="573655548" sldId="257"/>
            <ac:spMk id="2" creationId="{737B3681-B5EC-49B8-A628-262B758FAB4E}"/>
          </ac:spMkLst>
        </pc:spChg>
        <pc:spChg chg="mod">
          <ac:chgData name="Thiago Santi Bressan" userId="55883af6-eaec-4cd9-ad86-0ace7051f5b1" providerId="ADAL" clId="{0D1A3AAC-BD81-46B0-B5E7-A4513018AC97}" dt="2019-09-10T18:02:53.633" v="576"/>
          <ac:spMkLst>
            <pc:docMk/>
            <pc:sldMk cId="573655548" sldId="257"/>
            <ac:spMk id="3" creationId="{B998907D-57D2-44EF-AB00-2083D670EA4B}"/>
          </ac:spMkLst>
        </pc:spChg>
      </pc:sldChg>
      <pc:sldChg chg="del">
        <pc:chgData name="Thiago Santi Bressan" userId="55883af6-eaec-4cd9-ad86-0ace7051f5b1" providerId="ADAL" clId="{0D1A3AAC-BD81-46B0-B5E7-A4513018AC97}" dt="2019-09-10T17:28:19.937" v="0" actId="2696"/>
        <pc:sldMkLst>
          <pc:docMk/>
          <pc:sldMk cId="1767455509" sldId="258"/>
        </pc:sldMkLst>
      </pc:sldChg>
      <pc:sldChg chg="modSp add">
        <pc:chgData name="Thiago Santi Bressan" userId="55883af6-eaec-4cd9-ad86-0ace7051f5b1" providerId="ADAL" clId="{0D1A3AAC-BD81-46B0-B5E7-A4513018AC97}" dt="2019-09-10T17:38:49.593" v="406" actId="20577"/>
        <pc:sldMkLst>
          <pc:docMk/>
          <pc:sldMk cId="3498634659" sldId="258"/>
        </pc:sldMkLst>
        <pc:spChg chg="mod">
          <ac:chgData name="Thiago Santi Bressan" userId="55883af6-eaec-4cd9-ad86-0ace7051f5b1" providerId="ADAL" clId="{0D1A3AAC-BD81-46B0-B5E7-A4513018AC97}" dt="2019-09-10T17:38:49.593" v="406" actId="20577"/>
          <ac:spMkLst>
            <pc:docMk/>
            <pc:sldMk cId="3498634659" sldId="258"/>
            <ac:spMk id="3" creationId="{B998907D-57D2-44EF-AB00-2083D670EA4B}"/>
          </ac:spMkLst>
        </pc:spChg>
      </pc:sldChg>
      <pc:sldChg chg="modSp add">
        <pc:chgData name="Thiago Santi Bressan" userId="55883af6-eaec-4cd9-ad86-0ace7051f5b1" providerId="ADAL" clId="{0D1A3AAC-BD81-46B0-B5E7-A4513018AC97}" dt="2019-09-10T17:49:29.344" v="573" actId="20577"/>
        <pc:sldMkLst>
          <pc:docMk/>
          <pc:sldMk cId="3220450339" sldId="259"/>
        </pc:sldMkLst>
        <pc:spChg chg="mod">
          <ac:chgData name="Thiago Santi Bressan" userId="55883af6-eaec-4cd9-ad86-0ace7051f5b1" providerId="ADAL" clId="{0D1A3AAC-BD81-46B0-B5E7-A4513018AC97}" dt="2019-09-10T17:49:29.344" v="573" actId="20577"/>
          <ac:spMkLst>
            <pc:docMk/>
            <pc:sldMk cId="3220450339" sldId="259"/>
            <ac:spMk id="3" creationId="{B998907D-57D2-44EF-AB00-2083D670EA4B}"/>
          </ac:spMkLst>
        </pc:spChg>
      </pc:sldChg>
      <pc:sldChg chg="del">
        <pc:chgData name="Thiago Santi Bressan" userId="55883af6-eaec-4cd9-ad86-0ace7051f5b1" providerId="ADAL" clId="{0D1A3AAC-BD81-46B0-B5E7-A4513018AC97}" dt="2019-09-10T17:28:20.153" v="1" actId="2696"/>
        <pc:sldMkLst>
          <pc:docMk/>
          <pc:sldMk cId="3392639278" sldId="259"/>
        </pc:sldMkLst>
      </pc:sldChg>
      <pc:sldChg chg="modSp add ord">
        <pc:chgData name="Thiago Santi Bressan" userId="55883af6-eaec-4cd9-ad86-0ace7051f5b1" providerId="ADAL" clId="{0D1A3AAC-BD81-46B0-B5E7-A4513018AC97}" dt="2019-09-10T19:13:30.963" v="798" actId="20577"/>
        <pc:sldMkLst>
          <pc:docMk/>
          <pc:sldMk cId="671270502" sldId="260"/>
        </pc:sldMkLst>
        <pc:spChg chg="mod">
          <ac:chgData name="Thiago Santi Bressan" userId="55883af6-eaec-4cd9-ad86-0ace7051f5b1" providerId="ADAL" clId="{0D1A3AAC-BD81-46B0-B5E7-A4513018AC97}" dt="2019-09-10T19:13:30.963" v="798" actId="20577"/>
          <ac:spMkLst>
            <pc:docMk/>
            <pc:sldMk cId="671270502" sldId="260"/>
            <ac:spMk id="3" creationId="{B998907D-57D2-44EF-AB00-2083D670EA4B}"/>
          </ac:spMkLst>
        </pc:spChg>
      </pc:sldChg>
      <pc:sldChg chg="del">
        <pc:chgData name="Thiago Santi Bressan" userId="55883af6-eaec-4cd9-ad86-0ace7051f5b1" providerId="ADAL" clId="{0D1A3AAC-BD81-46B0-B5E7-A4513018AC97}" dt="2019-09-10T17:28:20.369" v="2" actId="2696"/>
        <pc:sldMkLst>
          <pc:docMk/>
          <pc:sldMk cId="1421833959" sldId="260"/>
        </pc:sldMkLst>
      </pc:sldChg>
      <pc:sldChg chg="modSp add">
        <pc:chgData name="Thiago Santi Bressan" userId="55883af6-eaec-4cd9-ad86-0ace7051f5b1" providerId="ADAL" clId="{0D1A3AAC-BD81-46B0-B5E7-A4513018AC97}" dt="2019-09-17T19:58:41.326" v="2224" actId="20577"/>
        <pc:sldMkLst>
          <pc:docMk/>
          <pc:sldMk cId="439383656" sldId="261"/>
        </pc:sldMkLst>
        <pc:spChg chg="mod">
          <ac:chgData name="Thiago Santi Bressan" userId="55883af6-eaec-4cd9-ad86-0ace7051f5b1" providerId="ADAL" clId="{0D1A3AAC-BD81-46B0-B5E7-A4513018AC97}" dt="2019-09-17T19:58:41.326" v="2224" actId="20577"/>
          <ac:spMkLst>
            <pc:docMk/>
            <pc:sldMk cId="439383656" sldId="261"/>
            <ac:spMk id="3" creationId="{B998907D-57D2-44EF-AB00-2083D670EA4B}"/>
          </ac:spMkLst>
        </pc:spChg>
      </pc:sldChg>
      <pc:sldChg chg="del">
        <pc:chgData name="Thiago Santi Bressan" userId="55883af6-eaec-4cd9-ad86-0ace7051f5b1" providerId="ADAL" clId="{0D1A3AAC-BD81-46B0-B5E7-A4513018AC97}" dt="2019-09-10T17:28:20.584" v="3" actId="2696"/>
        <pc:sldMkLst>
          <pc:docMk/>
          <pc:sldMk cId="1213531362" sldId="261"/>
        </pc:sldMkLst>
      </pc:sldChg>
      <pc:sldChg chg="add del">
        <pc:chgData name="Thiago Santi Bressan" userId="55883af6-eaec-4cd9-ad86-0ace7051f5b1" providerId="ADAL" clId="{0D1A3AAC-BD81-46B0-B5E7-A4513018AC97}" dt="2019-09-10T19:07:12.945" v="580" actId="2696"/>
        <pc:sldMkLst>
          <pc:docMk/>
          <pc:sldMk cId="3809035416" sldId="261"/>
        </pc:sldMkLst>
      </pc:sldChg>
      <pc:sldChg chg="modSp add ord">
        <pc:chgData name="Thiago Santi Bressan" userId="55883af6-eaec-4cd9-ad86-0ace7051f5b1" providerId="ADAL" clId="{0D1A3AAC-BD81-46B0-B5E7-A4513018AC97}" dt="2019-09-12T16:47:48.550" v="1477" actId="113"/>
        <pc:sldMkLst>
          <pc:docMk/>
          <pc:sldMk cId="695532894" sldId="262"/>
        </pc:sldMkLst>
        <pc:spChg chg="mod">
          <ac:chgData name="Thiago Santi Bressan" userId="55883af6-eaec-4cd9-ad86-0ace7051f5b1" providerId="ADAL" clId="{0D1A3AAC-BD81-46B0-B5E7-A4513018AC97}" dt="2019-09-12T16:45:25.321" v="1229" actId="20577"/>
          <ac:spMkLst>
            <pc:docMk/>
            <pc:sldMk cId="695532894" sldId="262"/>
            <ac:spMk id="2" creationId="{737B3681-B5EC-49B8-A628-262B758FAB4E}"/>
          </ac:spMkLst>
        </pc:spChg>
        <pc:spChg chg="mod">
          <ac:chgData name="Thiago Santi Bressan" userId="55883af6-eaec-4cd9-ad86-0ace7051f5b1" providerId="ADAL" clId="{0D1A3AAC-BD81-46B0-B5E7-A4513018AC97}" dt="2019-09-12T16:47:48.550" v="1477" actId="113"/>
          <ac:spMkLst>
            <pc:docMk/>
            <pc:sldMk cId="695532894" sldId="262"/>
            <ac:spMk id="3" creationId="{B998907D-57D2-44EF-AB00-2083D670EA4B}"/>
          </ac:spMkLst>
        </pc:spChg>
      </pc:sldChg>
      <pc:sldChg chg="del">
        <pc:chgData name="Thiago Santi Bressan" userId="55883af6-eaec-4cd9-ad86-0ace7051f5b1" providerId="ADAL" clId="{0D1A3AAC-BD81-46B0-B5E7-A4513018AC97}" dt="2019-09-10T17:28:20.837" v="4" actId="2696"/>
        <pc:sldMkLst>
          <pc:docMk/>
          <pc:sldMk cId="2779250739" sldId="262"/>
        </pc:sldMkLst>
      </pc:sldChg>
      <pc:sldChg chg="modSp add">
        <pc:chgData name="Thiago Santi Bressan" userId="55883af6-eaec-4cd9-ad86-0ace7051f5b1" providerId="ADAL" clId="{0D1A3AAC-BD81-46B0-B5E7-A4513018AC97}" dt="2019-09-12T17:24:05.134" v="1842" actId="20577"/>
        <pc:sldMkLst>
          <pc:docMk/>
          <pc:sldMk cId="1630401178" sldId="263"/>
        </pc:sldMkLst>
        <pc:spChg chg="mod">
          <ac:chgData name="Thiago Santi Bressan" userId="55883af6-eaec-4cd9-ad86-0ace7051f5b1" providerId="ADAL" clId="{0D1A3AAC-BD81-46B0-B5E7-A4513018AC97}" dt="2019-09-12T17:24:05.134" v="1842" actId="20577"/>
          <ac:spMkLst>
            <pc:docMk/>
            <pc:sldMk cId="1630401178" sldId="263"/>
            <ac:spMk id="3" creationId="{B998907D-57D2-44EF-AB00-2083D670EA4B}"/>
          </ac:spMkLst>
        </pc:spChg>
      </pc:sldChg>
      <pc:sldChg chg="del">
        <pc:chgData name="Thiago Santi Bressan" userId="55883af6-eaec-4cd9-ad86-0ace7051f5b1" providerId="ADAL" clId="{0D1A3AAC-BD81-46B0-B5E7-A4513018AC97}" dt="2019-09-10T17:28:22.386" v="10" actId="2696"/>
        <pc:sldMkLst>
          <pc:docMk/>
          <pc:sldMk cId="3469077948" sldId="263"/>
        </pc:sldMkLst>
      </pc:sldChg>
      <pc:sldChg chg="modSp add ord">
        <pc:chgData name="Thiago Santi Bressan" userId="55883af6-eaec-4cd9-ad86-0ace7051f5b1" providerId="ADAL" clId="{0D1A3AAC-BD81-46B0-B5E7-A4513018AC97}" dt="2019-09-12T18:05:46.773" v="2208"/>
        <pc:sldMkLst>
          <pc:docMk/>
          <pc:sldMk cId="14601344" sldId="264"/>
        </pc:sldMkLst>
        <pc:spChg chg="mod">
          <ac:chgData name="Thiago Santi Bressan" userId="55883af6-eaec-4cd9-ad86-0ace7051f5b1" providerId="ADAL" clId="{0D1A3AAC-BD81-46B0-B5E7-A4513018AC97}" dt="2019-09-12T17:45:38.357" v="2079" actId="20577"/>
          <ac:spMkLst>
            <pc:docMk/>
            <pc:sldMk cId="14601344" sldId="264"/>
            <ac:spMk id="2" creationId="{737B3681-B5EC-49B8-A628-262B758FAB4E}"/>
          </ac:spMkLst>
        </pc:spChg>
        <pc:spChg chg="mod">
          <ac:chgData name="Thiago Santi Bressan" userId="55883af6-eaec-4cd9-ad86-0ace7051f5b1" providerId="ADAL" clId="{0D1A3AAC-BD81-46B0-B5E7-A4513018AC97}" dt="2019-09-12T17:49:31.010" v="2207" actId="20577"/>
          <ac:spMkLst>
            <pc:docMk/>
            <pc:sldMk cId="14601344" sldId="264"/>
            <ac:spMk id="3" creationId="{B998907D-57D2-44EF-AB00-2083D670EA4B}"/>
          </ac:spMkLst>
        </pc:spChg>
      </pc:sldChg>
      <pc:sldChg chg="del">
        <pc:chgData name="Thiago Santi Bressan" userId="55883af6-eaec-4cd9-ad86-0ace7051f5b1" providerId="ADAL" clId="{0D1A3AAC-BD81-46B0-B5E7-A4513018AC97}" dt="2019-09-10T17:28:21.084" v="5" actId="2696"/>
        <pc:sldMkLst>
          <pc:docMk/>
          <pc:sldMk cId="4229273230" sldId="264"/>
        </pc:sldMkLst>
      </pc:sldChg>
      <pc:sldChg chg="del">
        <pc:chgData name="Thiago Santi Bressan" userId="55883af6-eaec-4cd9-ad86-0ace7051f5b1" providerId="ADAL" clId="{0D1A3AAC-BD81-46B0-B5E7-A4513018AC97}" dt="2019-09-10T17:28:21.369" v="6" actId="2696"/>
        <pc:sldMkLst>
          <pc:docMk/>
          <pc:sldMk cId="2426719146" sldId="265"/>
        </pc:sldMkLst>
      </pc:sldChg>
      <pc:sldChg chg="del">
        <pc:chgData name="Thiago Santi Bressan" userId="55883af6-eaec-4cd9-ad86-0ace7051f5b1" providerId="ADAL" clId="{0D1A3AAC-BD81-46B0-B5E7-A4513018AC97}" dt="2019-09-10T17:28:21.638" v="7" actId="2696"/>
        <pc:sldMkLst>
          <pc:docMk/>
          <pc:sldMk cId="672157483" sldId="266"/>
        </pc:sldMkLst>
      </pc:sldChg>
      <pc:sldChg chg="del">
        <pc:chgData name="Thiago Santi Bressan" userId="55883af6-eaec-4cd9-ad86-0ace7051f5b1" providerId="ADAL" clId="{0D1A3AAC-BD81-46B0-B5E7-A4513018AC97}" dt="2019-09-10T17:28:21.854" v="8" actId="2696"/>
        <pc:sldMkLst>
          <pc:docMk/>
          <pc:sldMk cId="2184734151" sldId="267"/>
        </pc:sldMkLst>
      </pc:sldChg>
      <pc:sldChg chg="del">
        <pc:chgData name="Thiago Santi Bressan" userId="55883af6-eaec-4cd9-ad86-0ace7051f5b1" providerId="ADAL" clId="{0D1A3AAC-BD81-46B0-B5E7-A4513018AC97}" dt="2019-09-10T17:28:22.117" v="9" actId="2696"/>
        <pc:sldMkLst>
          <pc:docMk/>
          <pc:sldMk cId="550433247" sldId="268"/>
        </pc:sldMkLst>
      </pc:sldChg>
      <pc:sldChg chg="del">
        <pc:chgData name="Thiago Santi Bressan" userId="55883af6-eaec-4cd9-ad86-0ace7051f5b1" providerId="ADAL" clId="{0D1A3AAC-BD81-46B0-B5E7-A4513018AC97}" dt="2019-09-10T17:28:22.586" v="11" actId="2696"/>
        <pc:sldMkLst>
          <pc:docMk/>
          <pc:sldMk cId="3479719699" sldId="269"/>
        </pc:sldMkLst>
      </pc:sldChg>
      <pc:sldChg chg="del">
        <pc:chgData name="Thiago Santi Bressan" userId="55883af6-eaec-4cd9-ad86-0ace7051f5b1" providerId="ADAL" clId="{0D1A3AAC-BD81-46B0-B5E7-A4513018AC97}" dt="2019-09-10T17:28:22.801" v="12" actId="2696"/>
        <pc:sldMkLst>
          <pc:docMk/>
          <pc:sldMk cId="1337456390" sldId="270"/>
        </pc:sldMkLst>
      </pc:sldChg>
      <pc:sldChg chg="modSp">
        <pc:chgData name="Thiago Santi Bressan" userId="55883af6-eaec-4cd9-ad86-0ace7051f5b1" providerId="ADAL" clId="{0D1A3AAC-BD81-46B0-B5E7-A4513018AC97}" dt="2019-09-23T17:35:26.908" v="2737" actId="20577"/>
        <pc:sldMkLst>
          <pc:docMk/>
          <pc:sldMk cId="535908204" sldId="271"/>
        </pc:sldMkLst>
        <pc:spChg chg="mod">
          <ac:chgData name="Thiago Santi Bressan" userId="55883af6-eaec-4cd9-ad86-0ace7051f5b1" providerId="ADAL" clId="{0D1A3AAC-BD81-46B0-B5E7-A4513018AC97}" dt="2019-09-23T17:35:26.908" v="2737" actId="20577"/>
          <ac:spMkLst>
            <pc:docMk/>
            <pc:sldMk cId="535908204" sldId="271"/>
            <ac:spMk id="3" creationId="{B998907D-57D2-44EF-AB00-2083D670EA4B}"/>
          </ac:spMkLst>
        </pc:spChg>
      </pc:sldChg>
      <pc:sldChg chg="del">
        <pc:chgData name="Thiago Santi Bressan" userId="55883af6-eaec-4cd9-ad86-0ace7051f5b1" providerId="ADAL" clId="{0D1A3AAC-BD81-46B0-B5E7-A4513018AC97}" dt="2019-09-10T17:28:23.013" v="13" actId="2696"/>
        <pc:sldMkLst>
          <pc:docMk/>
          <pc:sldMk cId="2759195940" sldId="271"/>
        </pc:sldMkLst>
      </pc:sldChg>
      <pc:sldChg chg="add del">
        <pc:chgData name="Thiago Santi Bressan" userId="55883af6-eaec-4cd9-ad86-0ace7051f5b1" providerId="ADAL" clId="{0D1A3AAC-BD81-46B0-B5E7-A4513018AC97}" dt="2019-09-17T20:05:11.682" v="2226" actId="2696"/>
        <pc:sldMkLst>
          <pc:docMk/>
          <pc:sldMk cId="181079837" sldId="272"/>
        </pc:sldMkLst>
      </pc:sldChg>
      <pc:sldChg chg="del">
        <pc:chgData name="Thiago Santi Bressan" userId="55883af6-eaec-4cd9-ad86-0ace7051f5b1" providerId="ADAL" clId="{0D1A3AAC-BD81-46B0-B5E7-A4513018AC97}" dt="2019-09-10T17:28:23.287" v="14" actId="2696"/>
        <pc:sldMkLst>
          <pc:docMk/>
          <pc:sldMk cId="692417221" sldId="272"/>
        </pc:sldMkLst>
      </pc:sldChg>
      <pc:sldChg chg="modSp add del">
        <pc:chgData name="Thiago Santi Bressan" userId="55883af6-eaec-4cd9-ad86-0ace7051f5b1" providerId="ADAL" clId="{0D1A3AAC-BD81-46B0-B5E7-A4513018AC97}" dt="2019-09-17T20:19:42.675" v="2498" actId="2696"/>
        <pc:sldMkLst>
          <pc:docMk/>
          <pc:sldMk cId="2600611080" sldId="272"/>
        </pc:sldMkLst>
        <pc:spChg chg="mod">
          <ac:chgData name="Thiago Santi Bressan" userId="55883af6-eaec-4cd9-ad86-0ace7051f5b1" providerId="ADAL" clId="{0D1A3AAC-BD81-46B0-B5E7-A4513018AC97}" dt="2019-09-17T20:07:40.992" v="2477" actId="20577"/>
          <ac:spMkLst>
            <pc:docMk/>
            <pc:sldMk cId="2600611080" sldId="272"/>
            <ac:spMk id="3" creationId="{B998907D-57D2-44EF-AB00-2083D670EA4B}"/>
          </ac:spMkLst>
        </pc:spChg>
      </pc:sldChg>
      <pc:sldChg chg="del">
        <pc:chgData name="Thiago Santi Bressan" userId="55883af6-eaec-4cd9-ad86-0ace7051f5b1" providerId="ADAL" clId="{0D1A3AAC-BD81-46B0-B5E7-A4513018AC97}" dt="2019-09-10T17:28:23.536" v="15" actId="2696"/>
        <pc:sldMkLst>
          <pc:docMk/>
          <pc:sldMk cId="14097930" sldId="273"/>
        </pc:sldMkLst>
      </pc:sldChg>
      <pc:sldChg chg="modSp add ord">
        <pc:chgData name="Thiago Santi Bressan" userId="55883af6-eaec-4cd9-ad86-0ace7051f5b1" providerId="ADAL" clId="{0D1A3AAC-BD81-46B0-B5E7-A4513018AC97}" dt="2019-09-18T12:55:33.536" v="2663"/>
        <pc:sldMkLst>
          <pc:docMk/>
          <pc:sldMk cId="3002002139" sldId="273"/>
        </pc:sldMkLst>
        <pc:spChg chg="mod">
          <ac:chgData name="Thiago Santi Bressan" userId="55883af6-eaec-4cd9-ad86-0ace7051f5b1" providerId="ADAL" clId="{0D1A3AAC-BD81-46B0-B5E7-A4513018AC97}" dt="2019-09-18T12:55:33.536" v="2663"/>
          <ac:spMkLst>
            <pc:docMk/>
            <pc:sldMk cId="3002002139" sldId="273"/>
            <ac:spMk id="3" creationId="{B998907D-57D2-44EF-AB00-2083D670EA4B}"/>
          </ac:spMkLst>
        </pc:spChg>
      </pc:sldChg>
      <pc:sldChg chg="del">
        <pc:chgData name="Thiago Santi Bressan" userId="55883af6-eaec-4cd9-ad86-0ace7051f5b1" providerId="ADAL" clId="{0D1A3AAC-BD81-46B0-B5E7-A4513018AC97}" dt="2019-09-10T17:28:23.787" v="16" actId="2696"/>
        <pc:sldMkLst>
          <pc:docMk/>
          <pc:sldMk cId="41878553" sldId="274"/>
        </pc:sldMkLst>
      </pc:sldChg>
      <pc:sldChg chg="del">
        <pc:chgData name="Thiago Santi Bressan" userId="55883af6-eaec-4cd9-ad86-0ace7051f5b1" providerId="ADAL" clId="{0D1A3AAC-BD81-46B0-B5E7-A4513018AC97}" dt="2019-09-10T17:28:24.135" v="17" actId="2696"/>
        <pc:sldMkLst>
          <pc:docMk/>
          <pc:sldMk cId="2790805100" sldId="275"/>
        </pc:sldMkLst>
      </pc:sldChg>
      <pc:sldChg chg="del">
        <pc:chgData name="Thiago Santi Bressan" userId="55883af6-eaec-4cd9-ad86-0ace7051f5b1" providerId="ADAL" clId="{0D1A3AAC-BD81-46B0-B5E7-A4513018AC97}" dt="2019-09-10T17:28:24.557" v="18" actId="2696"/>
        <pc:sldMkLst>
          <pc:docMk/>
          <pc:sldMk cId="2447294822" sldId="276"/>
        </pc:sldMkLst>
      </pc:sldChg>
      <pc:sldChg chg="del">
        <pc:chgData name="Thiago Santi Bressan" userId="55883af6-eaec-4cd9-ad86-0ace7051f5b1" providerId="ADAL" clId="{0D1A3AAC-BD81-46B0-B5E7-A4513018AC97}" dt="2019-09-10T17:28:24.996" v="19" actId="2696"/>
        <pc:sldMkLst>
          <pc:docMk/>
          <pc:sldMk cId="775393535" sldId="277"/>
        </pc:sldMkLst>
      </pc:sldChg>
      <pc:sldChg chg="del">
        <pc:chgData name="Thiago Santi Bressan" userId="55883af6-eaec-4cd9-ad86-0ace7051f5b1" providerId="ADAL" clId="{0D1A3AAC-BD81-46B0-B5E7-A4513018AC97}" dt="2019-09-10T17:28:25.849" v="20" actId="2696"/>
        <pc:sldMkLst>
          <pc:docMk/>
          <pc:sldMk cId="2881983669" sldId="27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DECE6-6224-4874-88C3-8130F7BAA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4B5FCD-3976-4FBB-B8A0-F16D243C0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88DE7F-FBCE-4C74-9C5A-B2E2949A9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BCC3-6E35-4C96-8946-FFD8B8D1FDDD}" type="datetimeFigureOut">
              <a:rPr lang="pt-BR" smtClean="0"/>
              <a:t>24/09/2019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542127-7D4B-4F53-B720-B3F846C0C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A20B23-C98F-4B48-BA92-2A0543DEF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65C4-5B4D-46B9-914B-5E38E377DD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827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B005B3-AF37-4EC3-8D19-4CD523343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424A049-7EA5-4BCE-BBAD-397231843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9AA94D-4B20-4F32-882D-EC220892F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BCC3-6E35-4C96-8946-FFD8B8D1FDDD}" type="datetimeFigureOut">
              <a:rPr lang="pt-BR" smtClean="0"/>
              <a:t>24/09/2019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A9E841-2B6C-4465-A4D7-7976ADF09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0C6691-3DEE-408A-863F-D1E356E27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65C4-5B4D-46B9-914B-5E38E377DD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6342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EE80C2-69E9-40EC-8146-7630C120BF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DD16A77-FA52-4930-A24D-EF615C6925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365BCC-CD71-40A1-BEEC-3CE293D0F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BCC3-6E35-4C96-8946-FFD8B8D1FDDD}" type="datetimeFigureOut">
              <a:rPr lang="pt-BR" smtClean="0"/>
              <a:t>24/09/2019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E833A6-4353-4245-BE3B-036EDEB31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5D2600-DE35-413F-85ED-1E119C616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65C4-5B4D-46B9-914B-5E38E377DD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7436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5CFB76-D24F-4148-BC82-D08D7DEBB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9DED21-25B9-41F1-96D6-11BE8DEAD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04E458-6CF1-4CDB-8756-1D0349494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BCC3-6E35-4C96-8946-FFD8B8D1FDDD}" type="datetimeFigureOut">
              <a:rPr lang="pt-BR" smtClean="0"/>
              <a:t>24/09/2019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FC3E45-6109-4670-9AA7-FF1DF5B7B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AC8AD6-6005-4ECA-8D30-9F4AE1DEE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65C4-5B4D-46B9-914B-5E38E377DD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0316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AD4E42-0A0A-40EA-B458-984A8C4EC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B6EEE55-58F3-4B3A-8F7E-EBC2B8CF0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E7D1CE-F405-40B0-9D9E-D2552D67A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BCC3-6E35-4C96-8946-FFD8B8D1FDDD}" type="datetimeFigureOut">
              <a:rPr lang="pt-BR" smtClean="0"/>
              <a:t>24/09/2019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67A46D-2068-4A3C-94BE-D6FA7F3C5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7D14FE-054C-4459-92A3-A5052DC2D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65C4-5B4D-46B9-914B-5E38E377DD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2068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964E43-4760-4B61-A659-006A2B43E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CB5200-D06F-4D07-994C-52893B7D7A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2C3C297-8953-4EDB-9A91-07A5E5D04C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F74DF20-AE10-4835-9B17-84BA0416A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BCC3-6E35-4C96-8946-FFD8B8D1FDDD}" type="datetimeFigureOut">
              <a:rPr lang="pt-BR" smtClean="0"/>
              <a:t>24/09/2019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815E5A8-BD40-4DCB-A2F7-99AE6A9E6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5E9FE02-CFBD-4C25-9C1A-92A34DEF8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65C4-5B4D-46B9-914B-5E38E377DD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1436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97DA70-011D-47AD-AFF8-588305A41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E09CFAF-59E8-4191-98E9-BDDFB09BE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F031E07-E259-47C6-8D41-5EC872ACA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81F9C94-0893-4FC4-8A12-5F8D8BB08F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9276EC5-9855-4D67-BD73-403386F7FE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B9FEC52-ACB8-4588-90BA-785AAA8C1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BCC3-6E35-4C96-8946-FFD8B8D1FDDD}" type="datetimeFigureOut">
              <a:rPr lang="pt-BR" smtClean="0"/>
              <a:t>24/09/2019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5D1BFBC-7BEA-4615-BC77-9E51F58A4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04ACAA8-F0E2-48BF-BE84-2B1F84DAC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65C4-5B4D-46B9-914B-5E38E377DD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097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4567D6-EC50-40A6-8CC3-BED0A7422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75D6492-D176-4F2E-B0F6-C40303515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BCC3-6E35-4C96-8946-FFD8B8D1FDDD}" type="datetimeFigureOut">
              <a:rPr lang="pt-BR" smtClean="0"/>
              <a:t>24/09/2019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75CE4B6-1D21-434D-A62F-C13995ABE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599EC74-6AFA-465C-86E5-61097CA5F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65C4-5B4D-46B9-914B-5E38E377DD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7936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115D5F3-E1B7-452C-A661-9517EFD4B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BCC3-6E35-4C96-8946-FFD8B8D1FDDD}" type="datetimeFigureOut">
              <a:rPr lang="pt-BR" smtClean="0"/>
              <a:t>24/09/2019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76448A0-BFFC-4DEF-813F-4BC0AC9D1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17EF9CF-F5E7-4A5A-AADE-06919929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65C4-5B4D-46B9-914B-5E38E377DD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5871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3A6F64-8269-454F-9AE8-D6EC6A6B5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A4C22E-B04B-4880-A82C-12F19D9AE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4523D64-1BDE-4399-8AEA-142FB7E66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4C91E25-3188-4CDE-804A-33E529020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BCC3-6E35-4C96-8946-FFD8B8D1FDDD}" type="datetimeFigureOut">
              <a:rPr lang="pt-BR" smtClean="0"/>
              <a:t>24/09/2019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EC54F81-9F1D-48FD-A1B3-CDC762F8B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932849E-4D69-43FE-B0DF-F65541C99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65C4-5B4D-46B9-914B-5E38E377DD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3003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3EDD2C-F68D-4EB5-BCA9-2F57F6595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26F77E7-5552-4F21-BAAC-0803A6640F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0C817F7-B160-4858-8B80-17F5EFD70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84FAF35-CE81-47A9-B90C-A299DF51B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BCC3-6E35-4C96-8946-FFD8B8D1FDDD}" type="datetimeFigureOut">
              <a:rPr lang="pt-BR" smtClean="0"/>
              <a:t>24/09/2019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CC35CB3-8585-4098-A6B2-D490C73EC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51B395-CCBF-4366-9E23-C83281357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65C4-5B4D-46B9-914B-5E38E377DD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2655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AC2BF80-9EB9-44BD-93A6-2C1816EA6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E02EDA-8EF3-45FF-AF17-F12A151FE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558C91-A4C0-4401-B560-DBD4829D40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5BCC3-6E35-4C96-8946-FFD8B8D1FDDD}" type="datetimeFigureOut">
              <a:rPr lang="pt-BR" smtClean="0"/>
              <a:t>24/09/2019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F5F402-25EE-49E1-A66D-3D9B6433CC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2C57E9-3686-420C-8330-5B7D893890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565C4-5B4D-46B9-914B-5E38E377DD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3006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sbressan/CursoPythonUnisino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eb.iodp.tamu.edu/LORE/" TargetMode="External"/><Relationship Id="rId2" Type="http://schemas.openxmlformats.org/officeDocument/2006/relationships/hyperlink" Target="https://www.kaggle.com/dataset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portaldatransparencia.gov.br/" TargetMode="External"/><Relationship Id="rId4" Type="http://schemas.openxmlformats.org/officeDocument/2006/relationships/hyperlink" Target="http://dados.gov.br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python">
            <a:extLst>
              <a:ext uri="{FF2B5EF4-FFF2-40B4-BE49-F238E27FC236}">
                <a16:creationId xmlns:a16="http://schemas.microsoft.com/office/drawing/2014/main" id="{795143B2-D011-4E23-B761-CBF74D3A6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475" y="0"/>
            <a:ext cx="572452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6053EBD6-0157-48A3-8718-67F3537BF1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933575"/>
            <a:ext cx="9144000" cy="2675436"/>
          </a:xfrm>
        </p:spPr>
        <p:txBody>
          <a:bodyPr/>
          <a:lstStyle/>
          <a:p>
            <a:r>
              <a:rPr lang="pt-BR" sz="7000" b="1" dirty="0"/>
              <a:t>Curso de Python</a:t>
            </a:r>
            <a:br>
              <a:rPr lang="pt-BR" sz="7000" b="1" dirty="0"/>
            </a:br>
            <a:br>
              <a:rPr lang="pt-BR" b="1" dirty="0"/>
            </a:br>
            <a:r>
              <a:rPr lang="pt-BR" sz="3000" dirty="0"/>
              <a:t>25-27/09-2019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B9A307E-8D5F-4348-9AE7-48C5BD54DFE9}"/>
              </a:ext>
            </a:extLst>
          </p:cNvPr>
          <p:cNvSpPr/>
          <p:nvPr/>
        </p:nvSpPr>
        <p:spPr>
          <a:xfrm>
            <a:off x="2671799" y="5147498"/>
            <a:ext cx="718773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600" dirty="0">
                <a:hlinkClick r:id="rId3"/>
              </a:rPr>
              <a:t>https://github.com/tsbressan/CursoPythonUnisinos</a:t>
            </a: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3327520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B3681-B5EC-49B8-A628-262B758FA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4703" cy="1325563"/>
          </a:xfrm>
        </p:spPr>
        <p:txBody>
          <a:bodyPr/>
          <a:lstStyle/>
          <a:p>
            <a:r>
              <a:rPr lang="pt-BR" dirty="0"/>
              <a:t>Bibliotecas(módulo) para processamento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98907D-57D2-44EF-AB00-2083D670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9302"/>
            <a:ext cx="10515600" cy="5058697"/>
          </a:xfrm>
        </p:spPr>
        <p:txBody>
          <a:bodyPr>
            <a:normAutofit/>
          </a:bodyPr>
          <a:lstStyle/>
          <a:p>
            <a:r>
              <a:rPr lang="pt-BR" b="1" dirty="0"/>
              <a:t>Utilização das bibliotecas</a:t>
            </a:r>
          </a:p>
          <a:p>
            <a:endParaRPr lang="pt-BR" b="1" dirty="0"/>
          </a:p>
          <a:p>
            <a:r>
              <a:rPr lang="pt-BR" b="1" dirty="0" err="1"/>
              <a:t>Import</a:t>
            </a:r>
            <a:r>
              <a:rPr lang="pt-BR" b="1" dirty="0"/>
              <a:t> &lt;</a:t>
            </a:r>
            <a:r>
              <a:rPr lang="pt-BR" b="1" dirty="0" err="1"/>
              <a:t>nome_biblioteca</a:t>
            </a:r>
            <a:r>
              <a:rPr lang="pt-BR" b="1" dirty="0"/>
              <a:t>&gt;</a:t>
            </a:r>
          </a:p>
          <a:p>
            <a:pPr marL="0" indent="0">
              <a:buNone/>
            </a:pPr>
            <a:r>
              <a:rPr lang="pt-BR" dirty="0"/>
              <a:t>importa todo o módulo especificado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pt-BR" b="1" dirty="0" err="1"/>
              <a:t>Import</a:t>
            </a:r>
            <a:r>
              <a:rPr lang="pt-BR" b="1" dirty="0"/>
              <a:t> &lt;</a:t>
            </a:r>
            <a:r>
              <a:rPr lang="pt-BR" b="1" dirty="0" err="1"/>
              <a:t>nome_biblioteca</a:t>
            </a:r>
            <a:r>
              <a:rPr lang="pt-BR" b="1" dirty="0"/>
              <a:t>&gt; </a:t>
            </a:r>
            <a:r>
              <a:rPr lang="pt-BR" b="1" dirty="0" err="1"/>
              <a:t>from</a:t>
            </a:r>
            <a:r>
              <a:rPr lang="pt-BR" b="1" dirty="0"/>
              <a:t> &lt;pacote&gt;</a:t>
            </a:r>
          </a:p>
          <a:p>
            <a:pPr marL="0" indent="0">
              <a:buNone/>
            </a:pPr>
            <a:r>
              <a:rPr lang="pt-BR" dirty="0"/>
              <a:t>importa apenas o pacote especificado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Ao tentar </a:t>
            </a:r>
            <a:r>
              <a:rPr lang="pt-BR" i="1" dirty="0"/>
              <a:t>importar</a:t>
            </a:r>
            <a:r>
              <a:rPr lang="pt-BR" dirty="0"/>
              <a:t> um módulo que não existe, um erro será reportado: </a:t>
            </a:r>
            <a:r>
              <a:rPr lang="pt-BR" dirty="0" err="1"/>
              <a:t>ImportErrror</a:t>
            </a:r>
            <a:r>
              <a:rPr lang="pt-BR" dirty="0"/>
              <a:t> na tela</a:t>
            </a:r>
          </a:p>
        </p:txBody>
      </p:sp>
    </p:spTree>
    <p:extLst>
      <p:ext uri="{BB962C8B-B14F-4D97-AF65-F5344CB8AC3E}">
        <p14:creationId xmlns:p14="http://schemas.microsoft.com/office/powerpoint/2010/main" val="695532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B3681-B5EC-49B8-A628-262B758FA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4703" cy="1325563"/>
          </a:xfrm>
        </p:spPr>
        <p:txBody>
          <a:bodyPr/>
          <a:lstStyle/>
          <a:p>
            <a:r>
              <a:rPr lang="pt-BR" dirty="0"/>
              <a:t>Bibliotecas para processamento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98907D-57D2-44EF-AB00-2083D670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9302"/>
            <a:ext cx="10515600" cy="5058697"/>
          </a:xfrm>
        </p:spPr>
        <p:txBody>
          <a:bodyPr>
            <a:normAutofit/>
          </a:bodyPr>
          <a:lstStyle/>
          <a:p>
            <a:r>
              <a:rPr lang="pt-BR" b="1" dirty="0"/>
              <a:t>Pandas: https://pandas.pydata.org/</a:t>
            </a:r>
          </a:p>
          <a:p>
            <a:endParaRPr lang="pt-BR" dirty="0"/>
          </a:p>
          <a:p>
            <a:r>
              <a:rPr lang="pt-BR" dirty="0"/>
              <a:t>Biblioteca muito utilizada para análise e manipulação de dados</a:t>
            </a:r>
          </a:p>
          <a:p>
            <a:r>
              <a:rPr lang="pt-BR" dirty="0"/>
              <a:t>Necessita ser importada antes da utilização:</a:t>
            </a:r>
          </a:p>
          <a:p>
            <a:r>
              <a:rPr lang="pt-BR" dirty="0" err="1"/>
              <a:t>import</a:t>
            </a:r>
            <a:r>
              <a:rPr lang="pt-BR" dirty="0"/>
              <a:t> pandas as </a:t>
            </a:r>
            <a:r>
              <a:rPr lang="pt-BR" dirty="0" err="1"/>
              <a:t>pd</a:t>
            </a:r>
            <a:endParaRPr lang="pt-BR" dirty="0"/>
          </a:p>
          <a:p>
            <a:endParaRPr lang="pt-BR" dirty="0"/>
          </a:p>
          <a:p>
            <a:r>
              <a:rPr lang="pt-BR" dirty="0"/>
              <a:t>Criando o </a:t>
            </a:r>
            <a:r>
              <a:rPr lang="pt-BR" dirty="0" err="1"/>
              <a:t>dataset</a:t>
            </a:r>
            <a:r>
              <a:rPr lang="pt-BR" dirty="0"/>
              <a:t> de dados com o Pandas</a:t>
            </a:r>
          </a:p>
        </p:txBody>
      </p:sp>
    </p:spTree>
    <p:extLst>
      <p:ext uri="{BB962C8B-B14F-4D97-AF65-F5344CB8AC3E}">
        <p14:creationId xmlns:p14="http://schemas.microsoft.com/office/powerpoint/2010/main" val="573655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B3681-B5EC-49B8-A628-262B758FA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4703" cy="1325563"/>
          </a:xfrm>
        </p:spPr>
        <p:txBody>
          <a:bodyPr/>
          <a:lstStyle/>
          <a:p>
            <a:r>
              <a:rPr lang="pt-BR" dirty="0"/>
              <a:t>Importação de arquivos </a:t>
            </a:r>
            <a:r>
              <a:rPr lang="pt-BR" dirty="0" err="1"/>
              <a:t>csv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98907D-57D2-44EF-AB00-2083D670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9302"/>
            <a:ext cx="10515600" cy="5058697"/>
          </a:xfrm>
        </p:spPr>
        <p:txBody>
          <a:bodyPr>
            <a:normAutofit/>
          </a:bodyPr>
          <a:lstStyle/>
          <a:p>
            <a:r>
              <a:rPr lang="pt-BR" b="1" dirty="0" err="1"/>
              <a:t>Dataset</a:t>
            </a:r>
            <a:r>
              <a:rPr lang="pt-BR" b="1" dirty="0"/>
              <a:t> a partir de arquivo *.</a:t>
            </a:r>
            <a:r>
              <a:rPr lang="pt-BR" b="1" dirty="0" err="1"/>
              <a:t>csv</a:t>
            </a:r>
            <a:r>
              <a:rPr lang="pt-BR" b="1" dirty="0"/>
              <a:t> com delimitador: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 err="1"/>
              <a:t>import</a:t>
            </a:r>
            <a:r>
              <a:rPr lang="pt-BR" dirty="0"/>
              <a:t> pandas as </a:t>
            </a:r>
            <a:r>
              <a:rPr lang="pt-BR" dirty="0" err="1"/>
              <a:t>pd</a:t>
            </a:r>
            <a:endParaRPr lang="pt-BR" dirty="0"/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#nome do arquivo</a:t>
            </a:r>
          </a:p>
          <a:p>
            <a:pPr marL="0" indent="0">
              <a:buNone/>
            </a:pPr>
            <a:r>
              <a:rPr lang="pt-BR" dirty="0"/>
              <a:t>file = "..."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#ler arquivos </a:t>
            </a:r>
            <a:r>
              <a:rPr lang="pt-BR" dirty="0" err="1"/>
              <a:t>csv</a:t>
            </a:r>
            <a:r>
              <a:rPr lang="pt-BR" dirty="0"/>
              <a:t> com delimitador informado, neste caso a ,</a:t>
            </a:r>
          </a:p>
          <a:p>
            <a:pPr marL="0" indent="0">
              <a:buNone/>
            </a:pPr>
            <a:r>
              <a:rPr lang="pt-BR" dirty="0" err="1"/>
              <a:t>dataset</a:t>
            </a:r>
            <a:r>
              <a:rPr lang="pt-BR" dirty="0"/>
              <a:t> = </a:t>
            </a:r>
            <a:r>
              <a:rPr lang="pt-BR" dirty="0" err="1"/>
              <a:t>pd.read_csv</a:t>
            </a:r>
            <a:r>
              <a:rPr lang="pt-BR" dirty="0"/>
              <a:t>(</a:t>
            </a:r>
            <a:r>
              <a:rPr lang="pt-BR" dirty="0" err="1"/>
              <a:t>file,sep</a:t>
            </a:r>
            <a:r>
              <a:rPr lang="pt-BR" dirty="0"/>
              <a:t>=",")</a:t>
            </a:r>
          </a:p>
        </p:txBody>
      </p:sp>
    </p:spTree>
    <p:extLst>
      <p:ext uri="{BB962C8B-B14F-4D97-AF65-F5344CB8AC3E}">
        <p14:creationId xmlns:p14="http://schemas.microsoft.com/office/powerpoint/2010/main" val="3498634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B3681-B5EC-49B8-A628-262B758FA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4703" cy="1325563"/>
          </a:xfrm>
        </p:spPr>
        <p:txBody>
          <a:bodyPr/>
          <a:lstStyle/>
          <a:p>
            <a:r>
              <a:rPr lang="pt-BR" dirty="0"/>
              <a:t>Importação de arquivos </a:t>
            </a:r>
            <a:r>
              <a:rPr lang="pt-BR" dirty="0" err="1"/>
              <a:t>csv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98907D-57D2-44EF-AB00-2083D670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9302"/>
            <a:ext cx="10515600" cy="5058697"/>
          </a:xfrm>
        </p:spPr>
        <p:txBody>
          <a:bodyPr>
            <a:normAutofit/>
          </a:bodyPr>
          <a:lstStyle/>
          <a:p>
            <a:r>
              <a:rPr lang="pt-BR" b="1" dirty="0" err="1"/>
              <a:t>Dataset</a:t>
            </a:r>
            <a:r>
              <a:rPr lang="pt-BR" b="1" dirty="0"/>
              <a:t> disponíveis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Muitos sites fornecem </a:t>
            </a:r>
            <a:r>
              <a:rPr lang="pt-BR" dirty="0" err="1"/>
              <a:t>datasets</a:t>
            </a:r>
            <a:r>
              <a:rPr lang="pt-BR" dirty="0"/>
              <a:t> livres para utilização:</a:t>
            </a:r>
          </a:p>
          <a:p>
            <a:pPr>
              <a:buFontTx/>
              <a:buChar char="-"/>
            </a:pPr>
            <a:r>
              <a:rPr lang="pt-BR" dirty="0">
                <a:hlinkClick r:id="rId2"/>
              </a:rPr>
              <a:t>https://www.kaggle.com/datasets</a:t>
            </a:r>
            <a:endParaRPr lang="pt-BR" dirty="0"/>
          </a:p>
          <a:p>
            <a:pPr>
              <a:buFontTx/>
              <a:buChar char="-"/>
            </a:pPr>
            <a:r>
              <a:rPr lang="pt-BR" dirty="0">
                <a:hlinkClick r:id="rId3"/>
              </a:rPr>
              <a:t>http://web.iodp.tamu.edu/LORE/</a:t>
            </a:r>
            <a:r>
              <a:rPr lang="pt-BR" dirty="0"/>
              <a:t>     &lt;- &lt;- &lt;- &lt;- &lt;-</a:t>
            </a:r>
          </a:p>
          <a:p>
            <a:pPr>
              <a:buFontTx/>
              <a:buChar char="-"/>
            </a:pPr>
            <a:r>
              <a:rPr lang="pt-BR" dirty="0">
                <a:hlinkClick r:id="rId4"/>
              </a:rPr>
              <a:t>http://dados.gov.br/</a:t>
            </a:r>
            <a:endParaRPr lang="pt-BR" dirty="0"/>
          </a:p>
          <a:p>
            <a:pPr>
              <a:buFontTx/>
              <a:buChar char="-"/>
            </a:pPr>
            <a:r>
              <a:rPr lang="pt-BR" dirty="0">
                <a:hlinkClick r:id="rId5"/>
              </a:rPr>
              <a:t>http://www.portaldatransparencia.gov.br/</a:t>
            </a:r>
            <a:endParaRPr lang="pt-BR" dirty="0"/>
          </a:p>
          <a:p>
            <a:pPr>
              <a:buFontTx/>
              <a:buChar char="-"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0450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B3681-B5EC-49B8-A628-262B758FA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4703" cy="1325563"/>
          </a:xfrm>
        </p:spPr>
        <p:txBody>
          <a:bodyPr/>
          <a:lstStyle/>
          <a:p>
            <a:r>
              <a:rPr lang="pt-BR" dirty="0"/>
              <a:t>Bibliotecas para processamento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98907D-57D2-44EF-AB00-2083D670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9302"/>
            <a:ext cx="10515600" cy="5058697"/>
          </a:xfrm>
        </p:spPr>
        <p:txBody>
          <a:bodyPr>
            <a:normAutofit fontScale="92500" lnSpcReduction="20000"/>
          </a:bodyPr>
          <a:lstStyle/>
          <a:p>
            <a:r>
              <a:rPr lang="pt-BR" b="1" dirty="0"/>
              <a:t>Criar arquivos .</a:t>
            </a:r>
            <a:r>
              <a:rPr lang="pt-BR" b="1" dirty="0" err="1"/>
              <a:t>csv</a:t>
            </a:r>
            <a:endParaRPr lang="pt-BR" dirty="0"/>
          </a:p>
          <a:p>
            <a:endParaRPr lang="pt-BR" dirty="0"/>
          </a:p>
          <a:p>
            <a:r>
              <a:rPr lang="pt-BR" dirty="0"/>
              <a:t>Utiliza a biblioteca pandas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import</a:t>
            </a:r>
            <a:r>
              <a:rPr lang="pt-BR" dirty="0"/>
              <a:t> pandas as </a:t>
            </a:r>
            <a:r>
              <a:rPr lang="pt-BR" dirty="0" err="1"/>
              <a:t>pd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df</a:t>
            </a:r>
            <a:r>
              <a:rPr lang="pt-BR" dirty="0"/>
              <a:t> = </a:t>
            </a:r>
            <a:r>
              <a:rPr lang="pt-BR" dirty="0" err="1"/>
              <a:t>pd.DataFrame</a:t>
            </a:r>
            <a:r>
              <a:rPr lang="pt-BR" dirty="0"/>
              <a:t>({'nome': ['João', 'Carlos'],</a:t>
            </a:r>
          </a:p>
          <a:p>
            <a:pPr marL="0" indent="0">
              <a:buNone/>
            </a:pPr>
            <a:r>
              <a:rPr lang="pt-BR" dirty="0"/>
              <a:t>                                         'Cor': ['</a:t>
            </a:r>
            <a:r>
              <a:rPr lang="pt-BR" dirty="0" err="1"/>
              <a:t>red</a:t>
            </a:r>
            <a:r>
              <a:rPr lang="pt-BR" dirty="0"/>
              <a:t>', 'Blue'],</a:t>
            </a:r>
          </a:p>
          <a:p>
            <a:pPr marL="0" indent="0">
              <a:buNone/>
            </a:pPr>
            <a:r>
              <a:rPr lang="pt-BR" dirty="0"/>
              <a:t>                                   'Filmes': ['Fast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Furious</a:t>
            </a:r>
            <a:r>
              <a:rPr lang="pt-BR" dirty="0"/>
              <a:t>', 'Bruxa de Blair']})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     </a:t>
            </a:r>
          </a:p>
          <a:p>
            <a:pPr marL="0" indent="0">
              <a:buNone/>
            </a:pPr>
            <a:r>
              <a:rPr lang="pt-BR" dirty="0" err="1"/>
              <a:t>df.to_csv</a:t>
            </a:r>
            <a:r>
              <a:rPr lang="pt-BR" dirty="0"/>
              <a:t>("teste1.csv")</a:t>
            </a:r>
          </a:p>
        </p:txBody>
      </p:sp>
    </p:spTree>
    <p:extLst>
      <p:ext uri="{BB962C8B-B14F-4D97-AF65-F5344CB8AC3E}">
        <p14:creationId xmlns:p14="http://schemas.microsoft.com/office/powerpoint/2010/main" val="3002002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B3681-B5EC-49B8-A628-262B758FA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4703" cy="1325563"/>
          </a:xfrm>
        </p:spPr>
        <p:txBody>
          <a:bodyPr/>
          <a:lstStyle/>
          <a:p>
            <a:r>
              <a:rPr lang="pt-BR" dirty="0"/>
              <a:t>Bibliotecas para processamento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98907D-57D2-44EF-AB00-2083D670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9302"/>
            <a:ext cx="10515600" cy="5058697"/>
          </a:xfrm>
        </p:spPr>
        <p:txBody>
          <a:bodyPr>
            <a:normAutofit/>
          </a:bodyPr>
          <a:lstStyle/>
          <a:p>
            <a:r>
              <a:rPr lang="pt-BR" b="1" dirty="0" err="1"/>
              <a:t>Numpy</a:t>
            </a:r>
            <a:r>
              <a:rPr lang="pt-BR" b="1" dirty="0"/>
              <a:t>: https://numpy.org/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Principal biblioteca para computação científica em Python </a:t>
            </a:r>
          </a:p>
          <a:p>
            <a:r>
              <a:rPr lang="pt-BR" dirty="0"/>
              <a:t>Biblioteca complementar do Panda	</a:t>
            </a:r>
          </a:p>
          <a:p>
            <a:r>
              <a:rPr lang="pt-BR" dirty="0"/>
              <a:t>Necessita ser importada antes da utilização: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numpy</a:t>
            </a:r>
            <a:r>
              <a:rPr lang="pt-BR" dirty="0"/>
              <a:t> as </a:t>
            </a:r>
            <a:r>
              <a:rPr lang="pt-BR" dirty="0" err="1"/>
              <a:t>np</a:t>
            </a:r>
            <a:endParaRPr lang="pt-BR" dirty="0"/>
          </a:p>
          <a:p>
            <a:endParaRPr lang="pt-BR" dirty="0"/>
          </a:p>
          <a:p>
            <a:r>
              <a:rPr lang="pt-BR" dirty="0"/>
              <a:t>Suporte a </a:t>
            </a:r>
            <a:r>
              <a:rPr lang="pt-BR" dirty="0" err="1"/>
              <a:t>array</a:t>
            </a:r>
            <a:r>
              <a:rPr lang="pt-BR" dirty="0"/>
              <a:t> unidirecionais (vetor) ou multidimensionais(matriz)</a:t>
            </a:r>
          </a:p>
        </p:txBody>
      </p:sp>
    </p:spTree>
    <p:extLst>
      <p:ext uri="{BB962C8B-B14F-4D97-AF65-F5344CB8AC3E}">
        <p14:creationId xmlns:p14="http://schemas.microsoft.com/office/powerpoint/2010/main" val="671270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B3681-B5EC-49B8-A628-262B758FA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4703" cy="1325563"/>
          </a:xfrm>
        </p:spPr>
        <p:txBody>
          <a:bodyPr/>
          <a:lstStyle/>
          <a:p>
            <a:r>
              <a:rPr lang="pt-BR" dirty="0"/>
              <a:t>Bibliotecas para processamento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98907D-57D2-44EF-AB00-2083D670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9302"/>
            <a:ext cx="10515600" cy="5058697"/>
          </a:xfrm>
        </p:spPr>
        <p:txBody>
          <a:bodyPr>
            <a:normAutofit lnSpcReduction="10000"/>
          </a:bodyPr>
          <a:lstStyle/>
          <a:p>
            <a:r>
              <a:rPr lang="pt-BR" b="1" dirty="0" err="1"/>
              <a:t>MatPlotLib</a:t>
            </a:r>
            <a:r>
              <a:rPr lang="pt-BR" b="1" dirty="0"/>
              <a:t>: </a:t>
            </a:r>
            <a:r>
              <a:rPr lang="pt-BR" dirty="0"/>
              <a:t>https://matplotlib.org/</a:t>
            </a:r>
          </a:p>
          <a:p>
            <a:endParaRPr lang="pt-BR" dirty="0"/>
          </a:p>
          <a:p>
            <a:r>
              <a:rPr lang="pt-BR" dirty="0"/>
              <a:t>Biblioteca completa para organização e montagem de gráficos em 2D e 3D</a:t>
            </a:r>
          </a:p>
          <a:p>
            <a:r>
              <a:rPr lang="pt-BR" dirty="0"/>
              <a:t>Necessita ser importada antes da utilização: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matplotlib.pyplot</a:t>
            </a:r>
            <a:r>
              <a:rPr lang="pt-BR" dirty="0"/>
              <a:t> as </a:t>
            </a:r>
            <a:r>
              <a:rPr lang="pt-BR" dirty="0" err="1"/>
              <a:t>plt</a:t>
            </a:r>
            <a:endParaRPr lang="pt-BR" dirty="0"/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matplotlib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Suporte a criação de gráficos, figuras, gráficos de linhas e multilinhas, colunas, áreas, pizza, </a:t>
            </a:r>
            <a:r>
              <a:rPr lang="pt-BR" dirty="0" err="1"/>
              <a:t>Scatter</a:t>
            </a:r>
            <a:r>
              <a:rPr lang="pt-BR" dirty="0"/>
              <a:t>, </a:t>
            </a:r>
            <a:r>
              <a:rPr lang="pt-BR" dirty="0" err="1"/>
              <a:t>spectrum</a:t>
            </a:r>
            <a:r>
              <a:rPr lang="pt-BR" dirty="0"/>
              <a:t>, ..., muitos outros gráficos conforme o tipo de dados</a:t>
            </a:r>
          </a:p>
        </p:txBody>
      </p:sp>
    </p:spTree>
    <p:extLst>
      <p:ext uri="{BB962C8B-B14F-4D97-AF65-F5344CB8AC3E}">
        <p14:creationId xmlns:p14="http://schemas.microsoft.com/office/powerpoint/2010/main" val="1630401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B3681-B5EC-49B8-A628-262B758FA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4703" cy="1325563"/>
          </a:xfrm>
        </p:spPr>
        <p:txBody>
          <a:bodyPr/>
          <a:lstStyle/>
          <a:p>
            <a:r>
              <a:rPr lang="pt-BR" dirty="0"/>
              <a:t>Bibliotecas para processamento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98907D-57D2-44EF-AB00-2083D670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9302"/>
            <a:ext cx="10515600" cy="5058697"/>
          </a:xfrm>
        </p:spPr>
        <p:txBody>
          <a:bodyPr>
            <a:normAutofit/>
          </a:bodyPr>
          <a:lstStyle/>
          <a:p>
            <a:r>
              <a:rPr lang="pt-BR" b="1" dirty="0" err="1"/>
              <a:t>SciPy</a:t>
            </a:r>
            <a:r>
              <a:rPr lang="pt-BR" b="1" dirty="0"/>
              <a:t>: </a:t>
            </a:r>
            <a:r>
              <a:rPr lang="pt-BR" dirty="0"/>
              <a:t>https://www.scipy.org/</a:t>
            </a:r>
          </a:p>
          <a:p>
            <a:endParaRPr lang="pt-BR" dirty="0"/>
          </a:p>
          <a:p>
            <a:r>
              <a:rPr lang="pt-BR" dirty="0"/>
              <a:t>Biblioteca completa para matemática, ciência e engenharia. </a:t>
            </a:r>
          </a:p>
          <a:p>
            <a:r>
              <a:rPr lang="pt-BR" dirty="0"/>
              <a:t>Utiliza como base a biblioteca </a:t>
            </a:r>
            <a:r>
              <a:rPr lang="pt-BR" i="1" dirty="0" err="1"/>
              <a:t>Numpy</a:t>
            </a:r>
            <a:r>
              <a:rPr lang="pt-BR" dirty="0"/>
              <a:t> com suporte para trabalhar com grande quantidade de dados</a:t>
            </a:r>
          </a:p>
          <a:p>
            <a:r>
              <a:rPr lang="pt-BR" dirty="0"/>
              <a:t>Necessita ser importada antes da utilização: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scipy</a:t>
            </a:r>
            <a:r>
              <a:rPr lang="pt-BR" dirty="0"/>
              <a:t> as </a:t>
            </a:r>
            <a:r>
              <a:rPr lang="pt-BR" dirty="0" err="1"/>
              <a:t>sc</a:t>
            </a:r>
            <a:endParaRPr lang="pt-BR" dirty="0"/>
          </a:p>
          <a:p>
            <a:r>
              <a:rPr lang="pt-BR" dirty="0"/>
              <a:t>(função </a:t>
            </a:r>
            <a:r>
              <a:rPr lang="pt-BR" dirty="0" err="1"/>
              <a:t>stats</a:t>
            </a:r>
            <a:r>
              <a:rPr lang="pt-BR" dirty="0"/>
              <a:t>)</a:t>
            </a:r>
          </a:p>
          <a:p>
            <a:r>
              <a:rPr lang="pt-BR" dirty="0"/>
              <a:t>Suporte a estatísticas, processamento de sinais e imagens, solução de equações, funções especiais, polinômios,...</a:t>
            </a:r>
          </a:p>
        </p:txBody>
      </p:sp>
    </p:spTree>
    <p:extLst>
      <p:ext uri="{BB962C8B-B14F-4D97-AF65-F5344CB8AC3E}">
        <p14:creationId xmlns:p14="http://schemas.microsoft.com/office/powerpoint/2010/main" val="439383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B3681-B5EC-49B8-A628-262B758FA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4703" cy="1325563"/>
          </a:xfrm>
        </p:spPr>
        <p:txBody>
          <a:bodyPr/>
          <a:lstStyle/>
          <a:p>
            <a:r>
              <a:rPr lang="pt-BR" dirty="0"/>
              <a:t>Trabalhando com classes e métodos (funções) no Python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98907D-57D2-44EF-AB00-2083D670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9302"/>
            <a:ext cx="10515600" cy="505869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pt-BR" dirty="0"/>
              <a:t>Classes e Funções são blocos de códigos que realizem determinada tarefa programada, que normalmente precisam ser usadas várias vezes (ou seja, são reutilizadas).</a:t>
            </a:r>
          </a:p>
          <a:p>
            <a:endParaRPr lang="pt-BR" dirty="0"/>
          </a:p>
          <a:p>
            <a:pPr>
              <a:lnSpc>
                <a:spcPct val="110000"/>
              </a:lnSpc>
            </a:pPr>
            <a:r>
              <a:rPr lang="pt-BR" dirty="0"/>
              <a:t>Uma classe associa dados (atributos) e operações (métodos) numa só estrutura. Um objeto é uma instância de uma classe. Ou seja, uma representação da classe. Por exemplo, Regis é uma instância de uma classe chamada Pessoa, mas a Pessoa é a classe que o representa de uma forma genérica. Se você criar um outro objeto chamado Fabio, esse objeto também será uma instancia da classe Pessoa.</a:t>
            </a:r>
          </a:p>
          <a:p>
            <a:endParaRPr lang="pt-BR" dirty="0"/>
          </a:p>
          <a:p>
            <a:r>
              <a:rPr lang="pt-BR" dirty="0"/>
              <a:t>Tudo isso é chamado em programação de orientação a objetos.</a:t>
            </a:r>
          </a:p>
          <a:p>
            <a:endParaRPr lang="pt-BR" dirty="0"/>
          </a:p>
          <a:p>
            <a:r>
              <a:rPr lang="pt-BR" dirty="0"/>
              <a:t>Objetivo principal é a REUTILIZAÇÃO DE CÓDIGO</a:t>
            </a:r>
          </a:p>
        </p:txBody>
      </p:sp>
    </p:spTree>
    <p:extLst>
      <p:ext uri="{BB962C8B-B14F-4D97-AF65-F5344CB8AC3E}">
        <p14:creationId xmlns:p14="http://schemas.microsoft.com/office/powerpoint/2010/main" val="14601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B3681-B5EC-49B8-A628-262B758FA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4703" cy="1325563"/>
          </a:xfrm>
        </p:spPr>
        <p:txBody>
          <a:bodyPr/>
          <a:lstStyle/>
          <a:p>
            <a:r>
              <a:rPr lang="pt-BR" dirty="0"/>
              <a:t>Trabalhando com classes e métodos (funções) no Python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98907D-57D2-44EF-AB00-2083D670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9302"/>
            <a:ext cx="10515600" cy="505869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pt-BR" dirty="0"/>
              <a:t>Criando e utilizando métodos (funções):</a:t>
            </a:r>
          </a:p>
          <a:p>
            <a:pPr marL="0" indent="0">
              <a:lnSpc>
                <a:spcPct val="110000"/>
              </a:lnSpc>
              <a:buNone/>
            </a:pPr>
            <a:endParaRPr lang="pt-BR" dirty="0"/>
          </a:p>
          <a:p>
            <a:pPr marL="0" indent="0">
              <a:lnSpc>
                <a:spcPct val="110000"/>
              </a:lnSpc>
              <a:buNone/>
            </a:pPr>
            <a:r>
              <a:rPr lang="pt-BR" dirty="0" err="1"/>
              <a:t>def</a:t>
            </a:r>
            <a:r>
              <a:rPr lang="pt-BR" dirty="0"/>
              <a:t> </a:t>
            </a:r>
            <a:r>
              <a:rPr lang="pt-BR" dirty="0" err="1"/>
              <a:t>main</a:t>
            </a:r>
            <a:r>
              <a:rPr lang="pt-BR" dirty="0"/>
              <a:t> ():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t-BR" dirty="0"/>
              <a:t>	#linha de código1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t-BR" dirty="0"/>
              <a:t>	#linha de código2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t-BR" dirty="0"/>
              <a:t>	#linha de </a:t>
            </a:r>
            <a:r>
              <a:rPr lang="pt-BR" dirty="0" err="1"/>
              <a:t>códigon</a:t>
            </a:r>
            <a:endParaRPr lang="pt-BR" dirty="0"/>
          </a:p>
          <a:p>
            <a:pPr marL="0" indent="0">
              <a:lnSpc>
                <a:spcPct val="110000"/>
              </a:lnSpc>
              <a:buNone/>
            </a:pPr>
            <a:endParaRPr lang="pt-BR" dirty="0"/>
          </a:p>
          <a:p>
            <a:pPr marL="0" indent="0">
              <a:lnSpc>
                <a:spcPct val="110000"/>
              </a:lnSpc>
              <a:buNone/>
            </a:pPr>
            <a:r>
              <a:rPr lang="pt-BR" dirty="0"/>
              <a:t>&gt;&gt; </a:t>
            </a:r>
            <a:r>
              <a:rPr lang="pt-BR" dirty="0" err="1"/>
              <a:t>main</a:t>
            </a:r>
            <a:r>
              <a:rPr lang="pt-B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64230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B3681-B5EC-49B8-A628-262B758FA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4703" cy="1325563"/>
          </a:xfrm>
        </p:spPr>
        <p:txBody>
          <a:bodyPr/>
          <a:lstStyle/>
          <a:p>
            <a:r>
              <a:rPr lang="pt-BR" dirty="0"/>
              <a:t>Trabalhando com classes e métodos (funções) no Python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98907D-57D2-44EF-AB00-2083D670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9302"/>
            <a:ext cx="10515600" cy="5058697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pt-BR" dirty="0"/>
              <a:t>Criando e utilizando métodos (funções):</a:t>
            </a:r>
          </a:p>
          <a:p>
            <a:pPr marL="0" indent="0">
              <a:lnSpc>
                <a:spcPct val="110000"/>
              </a:lnSpc>
              <a:buNone/>
            </a:pPr>
            <a:endParaRPr lang="pt-BR" dirty="0"/>
          </a:p>
          <a:p>
            <a:pPr marL="0" indent="0">
              <a:lnSpc>
                <a:spcPct val="110000"/>
              </a:lnSpc>
              <a:buNone/>
            </a:pPr>
            <a:r>
              <a:rPr lang="pt-BR" dirty="0"/>
              <a:t>Palavra reservada </a:t>
            </a:r>
            <a:r>
              <a:rPr lang="pt-BR" b="1" dirty="0" err="1"/>
              <a:t>def</a:t>
            </a:r>
            <a:r>
              <a:rPr lang="pt-BR" dirty="0"/>
              <a:t> realiza a definição da função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t-BR" b="1" dirty="0" err="1"/>
              <a:t>main</a:t>
            </a:r>
            <a:r>
              <a:rPr lang="pt-BR" dirty="0"/>
              <a:t> é o nome da função (pode ser alterado)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t-BR" dirty="0"/>
              <a:t>Entre </a:t>
            </a:r>
            <a:r>
              <a:rPr lang="pt-BR" b="1" dirty="0"/>
              <a:t>( )</a:t>
            </a:r>
            <a:r>
              <a:rPr lang="pt-BR" dirty="0"/>
              <a:t> define o(s) parâmetro(s) do método. Pode ser vazio.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t-BR" b="1" dirty="0"/>
              <a:t>:</a:t>
            </a:r>
            <a:r>
              <a:rPr lang="pt-BR" dirty="0"/>
              <a:t> ao final indica que a próxima linha deve ser </a:t>
            </a:r>
            <a:r>
              <a:rPr lang="pt-BR" dirty="0" err="1"/>
              <a:t>indentada</a:t>
            </a:r>
            <a:r>
              <a:rPr lang="pt-BR" dirty="0"/>
              <a:t>.</a:t>
            </a:r>
          </a:p>
          <a:p>
            <a:pPr marL="0" indent="0">
              <a:lnSpc>
                <a:spcPct val="110000"/>
              </a:lnSpc>
              <a:buNone/>
            </a:pPr>
            <a:endParaRPr lang="pt-BR" dirty="0"/>
          </a:p>
          <a:p>
            <a:pPr marL="0" indent="0">
              <a:lnSpc>
                <a:spcPct val="110000"/>
              </a:lnSpc>
              <a:buNone/>
            </a:pPr>
            <a:r>
              <a:rPr lang="pt-BR" dirty="0"/>
              <a:t>Para executar a função, basta chamar o nome ( </a:t>
            </a:r>
            <a:r>
              <a:rPr lang="pt-BR" b="1" dirty="0" err="1"/>
              <a:t>main</a:t>
            </a:r>
            <a:r>
              <a:rPr lang="pt-BR" b="1" dirty="0"/>
              <a:t>() </a:t>
            </a:r>
            <a:r>
              <a:rPr lang="pt-BR" dirty="0"/>
              <a:t>), se existir, passar os parâmetros dentro dos parênteses.</a:t>
            </a:r>
          </a:p>
        </p:txBody>
      </p:sp>
    </p:spTree>
    <p:extLst>
      <p:ext uri="{BB962C8B-B14F-4D97-AF65-F5344CB8AC3E}">
        <p14:creationId xmlns:p14="http://schemas.microsoft.com/office/powerpoint/2010/main" val="4025271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B3681-B5EC-49B8-A628-262B758FA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4703" cy="1325563"/>
          </a:xfrm>
        </p:spPr>
        <p:txBody>
          <a:bodyPr/>
          <a:lstStyle/>
          <a:p>
            <a:r>
              <a:rPr lang="pt-BR" dirty="0"/>
              <a:t>Trabalhando com classes e métodos (funções) no Python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98907D-57D2-44EF-AB00-2083D670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9302"/>
            <a:ext cx="10515600" cy="505869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pt-BR" dirty="0"/>
              <a:t>Criando e utilizando métodos (funções):</a:t>
            </a:r>
          </a:p>
          <a:p>
            <a:pPr marL="0" indent="0">
              <a:lnSpc>
                <a:spcPct val="110000"/>
              </a:lnSpc>
              <a:buNone/>
            </a:pPr>
            <a:endParaRPr lang="pt-BR" dirty="0"/>
          </a:p>
          <a:p>
            <a:pPr marL="0" indent="0">
              <a:lnSpc>
                <a:spcPct val="110000"/>
              </a:lnSpc>
              <a:buNone/>
            </a:pPr>
            <a:r>
              <a:rPr lang="pt-BR" dirty="0" err="1"/>
              <a:t>def</a:t>
            </a:r>
            <a:r>
              <a:rPr lang="pt-BR" dirty="0"/>
              <a:t> teste (nome):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t-BR" dirty="0"/>
              <a:t>	print(“Meu nome é: ”, nome)</a:t>
            </a:r>
          </a:p>
          <a:p>
            <a:pPr marL="0" indent="0">
              <a:lnSpc>
                <a:spcPct val="110000"/>
              </a:lnSpc>
              <a:buNone/>
            </a:pPr>
            <a:endParaRPr lang="pt-BR" dirty="0"/>
          </a:p>
          <a:p>
            <a:pPr marL="0" indent="0">
              <a:lnSpc>
                <a:spcPct val="110000"/>
              </a:lnSpc>
              <a:buNone/>
            </a:pPr>
            <a:r>
              <a:rPr lang="pt-BR" dirty="0"/>
              <a:t>&gt;&gt; teste(“Thiago”)</a:t>
            </a:r>
          </a:p>
        </p:txBody>
      </p:sp>
    </p:spTree>
    <p:extLst>
      <p:ext uri="{BB962C8B-B14F-4D97-AF65-F5344CB8AC3E}">
        <p14:creationId xmlns:p14="http://schemas.microsoft.com/office/powerpoint/2010/main" val="3994058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B3681-B5EC-49B8-A628-262B758FA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4703" cy="1325563"/>
          </a:xfrm>
        </p:spPr>
        <p:txBody>
          <a:bodyPr/>
          <a:lstStyle/>
          <a:p>
            <a:r>
              <a:rPr lang="pt-BR" dirty="0"/>
              <a:t>Trabalhando com classes e métodos (funções) no Python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98907D-57D2-44EF-AB00-2083D670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9302"/>
            <a:ext cx="10515600" cy="505869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pt-BR" dirty="0"/>
              <a:t>Criando e utilizando métodos (funções): </a:t>
            </a:r>
            <a:r>
              <a:rPr lang="pt-BR" u="sng" dirty="0"/>
              <a:t>Mais de um parâmetro</a:t>
            </a:r>
          </a:p>
          <a:p>
            <a:pPr marL="0" indent="0">
              <a:lnSpc>
                <a:spcPct val="110000"/>
              </a:lnSpc>
              <a:buNone/>
            </a:pPr>
            <a:endParaRPr lang="pt-BR" dirty="0"/>
          </a:p>
          <a:p>
            <a:pPr marL="0" indent="0">
              <a:lnSpc>
                <a:spcPct val="110000"/>
              </a:lnSpc>
              <a:buNone/>
            </a:pPr>
            <a:r>
              <a:rPr lang="pt-BR" dirty="0" err="1"/>
              <a:t>def</a:t>
            </a:r>
            <a:r>
              <a:rPr lang="pt-BR" dirty="0"/>
              <a:t> teste (nome, idade):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t-BR" dirty="0"/>
              <a:t>	print(“Meu nome é: ”, nome, “ Idade: ”, idade)</a:t>
            </a:r>
          </a:p>
          <a:p>
            <a:pPr marL="0" indent="0">
              <a:lnSpc>
                <a:spcPct val="110000"/>
              </a:lnSpc>
              <a:buNone/>
            </a:pPr>
            <a:endParaRPr lang="pt-BR" dirty="0"/>
          </a:p>
          <a:p>
            <a:pPr marL="0" indent="0">
              <a:lnSpc>
                <a:spcPct val="110000"/>
              </a:lnSpc>
              <a:buNone/>
            </a:pPr>
            <a:r>
              <a:rPr lang="pt-BR" dirty="0"/>
              <a:t>&gt;&gt; teste(“Thiago”, 28)</a:t>
            </a:r>
          </a:p>
        </p:txBody>
      </p:sp>
    </p:spTree>
    <p:extLst>
      <p:ext uri="{BB962C8B-B14F-4D97-AF65-F5344CB8AC3E}">
        <p14:creationId xmlns:p14="http://schemas.microsoft.com/office/powerpoint/2010/main" val="1757483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B3681-B5EC-49B8-A628-262B758FA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4703" cy="1325563"/>
          </a:xfrm>
        </p:spPr>
        <p:txBody>
          <a:bodyPr/>
          <a:lstStyle/>
          <a:p>
            <a:r>
              <a:rPr lang="pt-BR" dirty="0"/>
              <a:t>Trabalhando com classes e métodos (funções) no Python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98907D-57D2-44EF-AB00-2083D670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9302"/>
            <a:ext cx="10515600" cy="505869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pt-BR" dirty="0"/>
              <a:t>Criando e utilizando métodos (funções): </a:t>
            </a:r>
            <a:r>
              <a:rPr lang="pt-BR" u="sng" dirty="0"/>
              <a:t>podem receber valores e realizar cálculos.</a:t>
            </a:r>
          </a:p>
          <a:p>
            <a:pPr marL="0" indent="0">
              <a:lnSpc>
                <a:spcPct val="110000"/>
              </a:lnSpc>
              <a:buNone/>
            </a:pPr>
            <a:endParaRPr lang="pt-BR" u="sng" dirty="0"/>
          </a:p>
          <a:p>
            <a:pPr marL="0" indent="0">
              <a:lnSpc>
                <a:spcPct val="110000"/>
              </a:lnSpc>
              <a:buNone/>
            </a:pPr>
            <a:r>
              <a:rPr lang="pt-BR" dirty="0" err="1"/>
              <a:t>def</a:t>
            </a:r>
            <a:r>
              <a:rPr lang="pt-BR" dirty="0"/>
              <a:t> </a:t>
            </a:r>
            <a:r>
              <a:rPr lang="pt-BR" dirty="0" err="1"/>
              <a:t>calcula_media</a:t>
            </a:r>
            <a:r>
              <a:rPr lang="pt-BR" dirty="0"/>
              <a:t> (soma, </a:t>
            </a:r>
            <a:r>
              <a:rPr lang="pt-BR" dirty="0" err="1"/>
              <a:t>qtd</a:t>
            </a:r>
            <a:r>
              <a:rPr lang="pt-BR" dirty="0"/>
              <a:t>):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t-BR" dirty="0"/>
              <a:t>	media = soma/</a:t>
            </a:r>
            <a:r>
              <a:rPr lang="pt-BR" dirty="0" err="1"/>
              <a:t>qtd</a:t>
            </a:r>
            <a:endParaRPr lang="pt-BR" dirty="0"/>
          </a:p>
          <a:p>
            <a:pPr marL="0" indent="0">
              <a:lnSpc>
                <a:spcPct val="110000"/>
              </a:lnSpc>
              <a:buNone/>
            </a:pPr>
            <a:r>
              <a:rPr lang="pt-BR" dirty="0"/>
              <a:t>	print(" A média é: ", round(media, 2))</a:t>
            </a:r>
          </a:p>
          <a:p>
            <a:pPr marL="0" indent="0">
              <a:lnSpc>
                <a:spcPct val="110000"/>
              </a:lnSpc>
              <a:buNone/>
            </a:pPr>
            <a:endParaRPr lang="pt-BR" dirty="0"/>
          </a:p>
          <a:p>
            <a:pPr marL="0" indent="0">
              <a:lnSpc>
                <a:spcPct val="110000"/>
              </a:lnSpc>
              <a:buNone/>
            </a:pPr>
            <a:r>
              <a:rPr lang="pt-BR" dirty="0"/>
              <a:t>num1= </a:t>
            </a:r>
            <a:r>
              <a:rPr lang="pt-BR" dirty="0" err="1"/>
              <a:t>float</a:t>
            </a:r>
            <a:r>
              <a:rPr lang="pt-BR" dirty="0"/>
              <a:t>(input("Digite o valor do 1º número: "))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t-BR" dirty="0"/>
              <a:t>num2= </a:t>
            </a:r>
            <a:r>
              <a:rPr lang="pt-BR" dirty="0" err="1"/>
              <a:t>float</a:t>
            </a:r>
            <a:r>
              <a:rPr lang="pt-BR" dirty="0"/>
              <a:t>(input("Digite o valor do 2º número: "))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t-BR" dirty="0"/>
              <a:t>soma = num1+num2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t-BR" dirty="0" err="1"/>
              <a:t>calcula_media</a:t>
            </a:r>
            <a:r>
              <a:rPr lang="pt-BR" dirty="0"/>
              <a:t>(soma, 2)</a:t>
            </a:r>
          </a:p>
        </p:txBody>
      </p:sp>
    </p:spTree>
    <p:extLst>
      <p:ext uri="{BB962C8B-B14F-4D97-AF65-F5344CB8AC3E}">
        <p14:creationId xmlns:p14="http://schemas.microsoft.com/office/powerpoint/2010/main" val="3332469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B3681-B5EC-49B8-A628-262B758FA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4703" cy="1325563"/>
          </a:xfrm>
        </p:spPr>
        <p:txBody>
          <a:bodyPr/>
          <a:lstStyle/>
          <a:p>
            <a:r>
              <a:rPr lang="pt-BR" dirty="0"/>
              <a:t>Trabalhando com classes e métodos (funções) no Python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98907D-57D2-44EF-AB00-2083D670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9302"/>
            <a:ext cx="10515600" cy="505869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pt-BR" dirty="0"/>
              <a:t>Criando e utilizando métodos (funções): </a:t>
            </a:r>
            <a:r>
              <a:rPr lang="pt-BR" u="sng" dirty="0"/>
              <a:t>usando vetor</a:t>
            </a:r>
          </a:p>
          <a:p>
            <a:pPr marL="0" indent="0">
              <a:lnSpc>
                <a:spcPct val="110000"/>
              </a:lnSpc>
              <a:buNone/>
            </a:pPr>
            <a:endParaRPr lang="pt-BR" u="sng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4D532E5-673E-4B62-B4BF-529BB3A3DC83}"/>
              </a:ext>
            </a:extLst>
          </p:cNvPr>
          <p:cNvSpPr/>
          <p:nvPr/>
        </p:nvSpPr>
        <p:spPr>
          <a:xfrm>
            <a:off x="1002889" y="2335185"/>
            <a:ext cx="862289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/>
              <a:t>def</a:t>
            </a:r>
            <a:r>
              <a:rPr lang="pt-BR" dirty="0"/>
              <a:t> </a:t>
            </a:r>
            <a:r>
              <a:rPr lang="pt-BR" dirty="0" err="1"/>
              <a:t>calcular_media</a:t>
            </a:r>
            <a:r>
              <a:rPr lang="pt-BR" dirty="0"/>
              <a:t>(</a:t>
            </a:r>
            <a:r>
              <a:rPr lang="pt-BR" dirty="0" err="1"/>
              <a:t>Numeros</a:t>
            </a:r>
            <a:r>
              <a:rPr lang="pt-BR" dirty="0"/>
              <a:t>):</a:t>
            </a:r>
          </a:p>
          <a:p>
            <a:r>
              <a:rPr lang="pt-BR" dirty="0"/>
              <a:t>    soma = 0</a:t>
            </a:r>
          </a:p>
          <a:p>
            <a:r>
              <a:rPr lang="pt-BR" dirty="0"/>
              <a:t>    for n in </a:t>
            </a:r>
            <a:r>
              <a:rPr lang="pt-BR" dirty="0" err="1"/>
              <a:t>list</a:t>
            </a:r>
            <a:r>
              <a:rPr lang="pt-BR" dirty="0"/>
              <a:t>(range(0, </a:t>
            </a:r>
            <a:r>
              <a:rPr lang="pt-BR" dirty="0" err="1"/>
              <a:t>len</a:t>
            </a:r>
            <a:r>
              <a:rPr lang="pt-BR" dirty="0"/>
              <a:t>(</a:t>
            </a:r>
            <a:r>
              <a:rPr lang="pt-BR" dirty="0" err="1"/>
              <a:t>Numeros</a:t>
            </a:r>
            <a:r>
              <a:rPr lang="pt-BR" dirty="0"/>
              <a:t>))):</a:t>
            </a:r>
          </a:p>
          <a:p>
            <a:r>
              <a:rPr lang="pt-BR" dirty="0"/>
              <a:t>        soma = soma + </a:t>
            </a:r>
            <a:r>
              <a:rPr lang="pt-BR" dirty="0" err="1"/>
              <a:t>Numeros</a:t>
            </a:r>
            <a:r>
              <a:rPr lang="pt-BR" dirty="0"/>
              <a:t>[n]</a:t>
            </a:r>
          </a:p>
          <a:p>
            <a:r>
              <a:rPr lang="pt-BR" dirty="0"/>
              <a:t>                  </a:t>
            </a:r>
          </a:p>
          <a:p>
            <a:r>
              <a:rPr lang="pt-BR" dirty="0"/>
              <a:t>    media = soma / </a:t>
            </a:r>
            <a:r>
              <a:rPr lang="pt-BR" dirty="0" err="1"/>
              <a:t>len</a:t>
            </a:r>
            <a:r>
              <a:rPr lang="pt-BR" dirty="0"/>
              <a:t>(</a:t>
            </a:r>
            <a:r>
              <a:rPr lang="pt-BR" dirty="0" err="1"/>
              <a:t>Numeros</a:t>
            </a:r>
            <a:r>
              <a:rPr lang="pt-BR" dirty="0"/>
              <a:t>)  </a:t>
            </a:r>
          </a:p>
          <a:p>
            <a:r>
              <a:rPr lang="pt-BR" dirty="0"/>
              <a:t>    print("A média é: ", media)</a:t>
            </a:r>
          </a:p>
          <a:p>
            <a:r>
              <a:rPr lang="pt-BR" dirty="0"/>
              <a:t>   </a:t>
            </a:r>
          </a:p>
          <a:p>
            <a:r>
              <a:rPr lang="pt-BR" dirty="0" err="1"/>
              <a:t>Numeros</a:t>
            </a:r>
            <a:r>
              <a:rPr lang="pt-BR" dirty="0"/>
              <a:t> = []</a:t>
            </a:r>
          </a:p>
          <a:p>
            <a:r>
              <a:rPr lang="pt-BR" dirty="0"/>
              <a:t>num = </a:t>
            </a:r>
            <a:r>
              <a:rPr lang="pt-BR" dirty="0" err="1"/>
              <a:t>int</a:t>
            </a:r>
            <a:r>
              <a:rPr lang="pt-BR" dirty="0"/>
              <a:t>(input("Quantos números gostaria de digitar?"))</a:t>
            </a:r>
          </a:p>
          <a:p>
            <a:endParaRPr lang="pt-BR" dirty="0"/>
          </a:p>
          <a:p>
            <a:r>
              <a:rPr lang="pt-BR" dirty="0"/>
              <a:t>for n in range(0, num):</a:t>
            </a:r>
          </a:p>
          <a:p>
            <a:r>
              <a:rPr lang="pt-BR" dirty="0"/>
              <a:t>    </a:t>
            </a:r>
            <a:r>
              <a:rPr lang="pt-BR" dirty="0" err="1"/>
              <a:t>Numeros.append</a:t>
            </a:r>
            <a:r>
              <a:rPr lang="pt-BR" dirty="0"/>
              <a:t>(</a:t>
            </a:r>
            <a:r>
              <a:rPr lang="pt-BR" dirty="0" err="1"/>
              <a:t>eval</a:t>
            </a:r>
            <a:r>
              <a:rPr lang="pt-BR" dirty="0"/>
              <a:t>(input ("Digite o número : ")))</a:t>
            </a:r>
          </a:p>
          <a:p>
            <a:r>
              <a:rPr lang="pt-BR" dirty="0"/>
              <a:t>    </a:t>
            </a:r>
          </a:p>
          <a:p>
            <a:r>
              <a:rPr lang="pt-BR" dirty="0" err="1"/>
              <a:t>calcular_media</a:t>
            </a:r>
            <a:r>
              <a:rPr lang="pt-BR" dirty="0"/>
              <a:t>(</a:t>
            </a:r>
            <a:r>
              <a:rPr lang="pt-BR" dirty="0" err="1"/>
              <a:t>Numeros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13775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B3681-B5EC-49B8-A628-262B758FA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4703" cy="1325563"/>
          </a:xfrm>
        </p:spPr>
        <p:txBody>
          <a:bodyPr/>
          <a:lstStyle/>
          <a:p>
            <a:r>
              <a:rPr lang="pt-BR" dirty="0"/>
              <a:t>Trabalhando com classes e métodos (funções) no Python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98907D-57D2-44EF-AB00-2083D670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9302"/>
            <a:ext cx="10515600" cy="505869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pt-BR" dirty="0"/>
              <a:t>CLASSES</a:t>
            </a:r>
          </a:p>
          <a:p>
            <a:pPr marL="0" indent="0">
              <a:lnSpc>
                <a:spcPct val="110000"/>
              </a:lnSpc>
              <a:buNone/>
            </a:pPr>
            <a:endParaRPr lang="pt-BR" u="sng" dirty="0"/>
          </a:p>
          <a:p>
            <a:pPr marL="0" indent="0">
              <a:lnSpc>
                <a:spcPct val="110000"/>
              </a:lnSpc>
              <a:buNone/>
            </a:pP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u="sng" dirty="0" err="1"/>
              <a:t>NomeClasse</a:t>
            </a:r>
            <a:r>
              <a:rPr lang="pt-BR" u="sng" dirty="0"/>
              <a:t> </a:t>
            </a:r>
            <a:r>
              <a:rPr lang="pt-BR" dirty="0"/>
              <a:t>:</a:t>
            </a:r>
            <a:br>
              <a:rPr lang="pt-BR" dirty="0"/>
            </a:br>
            <a:endParaRPr lang="pt-BR" sz="1500" dirty="0"/>
          </a:p>
          <a:p>
            <a:pPr marL="0" indent="0">
              <a:lnSpc>
                <a:spcPct val="110000"/>
              </a:lnSpc>
              <a:buNone/>
            </a:pPr>
            <a:r>
              <a:rPr lang="pt-BR" dirty="0"/>
              <a:t>        </a:t>
            </a:r>
            <a:r>
              <a:rPr lang="pt-BR" dirty="0" err="1"/>
              <a:t>def</a:t>
            </a:r>
            <a:r>
              <a:rPr lang="pt-BR" dirty="0"/>
              <a:t> </a:t>
            </a:r>
            <a:r>
              <a:rPr lang="pt-BR" dirty="0" err="1"/>
              <a:t>metodo</a:t>
            </a:r>
            <a:r>
              <a:rPr lang="pt-BR" dirty="0"/>
              <a:t>(self, </a:t>
            </a:r>
            <a:r>
              <a:rPr lang="pt-BR" dirty="0" err="1"/>
              <a:t>args</a:t>
            </a:r>
            <a:r>
              <a:rPr lang="pt-BR" dirty="0"/>
              <a:t>):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t-BR" dirty="0"/>
              <a:t>                </a:t>
            </a:r>
            <a:r>
              <a:rPr lang="pt-BR" dirty="0" err="1"/>
              <a:t>pass</a:t>
            </a:r>
            <a:endParaRPr lang="pt-BR" u="sng" dirty="0"/>
          </a:p>
          <a:p>
            <a:pPr marL="0" indent="0">
              <a:lnSpc>
                <a:spcPct val="110000"/>
              </a:lnSpc>
              <a:buNone/>
            </a:pPr>
            <a:endParaRPr lang="pt-BR" u="sng" dirty="0"/>
          </a:p>
          <a:p>
            <a:pPr marL="0" indent="0">
              <a:lnSpc>
                <a:spcPct val="110000"/>
              </a:lnSpc>
              <a:buNone/>
            </a:pPr>
            <a:r>
              <a:rPr lang="pt-BR" dirty="0"/>
              <a:t># </a:t>
            </a:r>
            <a:r>
              <a:rPr lang="pt-BR" dirty="0" err="1"/>
              <a:t>NomeClasse</a:t>
            </a:r>
            <a:r>
              <a:rPr lang="pt-BR" dirty="0"/>
              <a:t> – nome da classe (não tem espaço)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t-BR" dirty="0"/>
              <a:t># </a:t>
            </a:r>
            <a:r>
              <a:rPr lang="pt-BR" dirty="0" err="1"/>
              <a:t>def</a:t>
            </a:r>
            <a:r>
              <a:rPr lang="pt-BR" dirty="0"/>
              <a:t> método () – nome do método da classe: </a:t>
            </a:r>
            <a:r>
              <a:rPr lang="pt-BR" dirty="0" err="1"/>
              <a:t>nome_da_classe</a:t>
            </a:r>
            <a:endParaRPr lang="pt-BR" dirty="0"/>
          </a:p>
          <a:p>
            <a:pPr marL="0" indent="0">
              <a:lnSpc>
                <a:spcPct val="110000"/>
              </a:lnSpc>
              <a:buNone/>
            </a:pPr>
            <a:r>
              <a:rPr lang="pt-BR" dirty="0"/>
              <a:t>#self – palavra reservada obrigatória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t-BR" dirty="0"/>
              <a:t># </a:t>
            </a:r>
            <a:r>
              <a:rPr lang="pt-BR" dirty="0" err="1"/>
              <a:t>args</a:t>
            </a:r>
            <a:r>
              <a:rPr lang="pt-BR" dirty="0"/>
              <a:t> – argumentos ou parâmetros do método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t-BR" dirty="0"/>
              <a:t>#</a:t>
            </a:r>
            <a:r>
              <a:rPr lang="pt-BR" dirty="0" err="1"/>
              <a:t>pass</a:t>
            </a:r>
            <a:r>
              <a:rPr lang="pt-BR" dirty="0"/>
              <a:t> – significa que o método tem conteúdo vazio. </a:t>
            </a:r>
          </a:p>
          <a:p>
            <a:pPr marL="0" indent="0">
              <a:lnSpc>
                <a:spcPct val="110000"/>
              </a:lnSpc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59082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</TotalTime>
  <Words>895</Words>
  <Application>Microsoft Office PowerPoint</Application>
  <PresentationFormat>Widescreen</PresentationFormat>
  <Paragraphs>158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do Office</vt:lpstr>
      <vt:lpstr>Curso de Python  25-27/09-2019</vt:lpstr>
      <vt:lpstr>Trabalhando com classes e métodos (funções) no Python</vt:lpstr>
      <vt:lpstr>Trabalhando com classes e métodos (funções) no Python</vt:lpstr>
      <vt:lpstr>Trabalhando com classes e métodos (funções) no Python</vt:lpstr>
      <vt:lpstr>Trabalhando com classes e métodos (funções) no Python</vt:lpstr>
      <vt:lpstr>Trabalhando com classes e métodos (funções) no Python</vt:lpstr>
      <vt:lpstr>Trabalhando com classes e métodos (funções) no Python</vt:lpstr>
      <vt:lpstr>Trabalhando com classes e métodos (funções) no Python</vt:lpstr>
      <vt:lpstr>Trabalhando com classes e métodos (funções) no Python</vt:lpstr>
      <vt:lpstr>Bibliotecas(módulo) para processamento</vt:lpstr>
      <vt:lpstr>Bibliotecas para processamento</vt:lpstr>
      <vt:lpstr>Importação de arquivos csv</vt:lpstr>
      <vt:lpstr>Importação de arquivos csv</vt:lpstr>
      <vt:lpstr>Bibliotecas para processamento</vt:lpstr>
      <vt:lpstr>Bibliotecas para processamento</vt:lpstr>
      <vt:lpstr>Bibliotecas para processamento</vt:lpstr>
      <vt:lpstr>Bibliotecas para processamento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Python 25-27/09-2019</dc:title>
  <dc:creator>Thiago Bressan</dc:creator>
  <cp:lastModifiedBy>Thiago Bressan</cp:lastModifiedBy>
  <cp:revision>14</cp:revision>
  <dcterms:created xsi:type="dcterms:W3CDTF">2019-09-03T13:06:21Z</dcterms:created>
  <dcterms:modified xsi:type="dcterms:W3CDTF">2019-09-24T12:01:29Z</dcterms:modified>
</cp:coreProperties>
</file>