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92" r:id="rId5"/>
    <p:sldId id="293" r:id="rId6"/>
    <p:sldId id="294" r:id="rId7"/>
    <p:sldId id="275" r:id="rId8"/>
    <p:sldId id="276" r:id="rId9"/>
    <p:sldId id="277" r:id="rId10"/>
    <p:sldId id="278" r:id="rId11"/>
    <p:sldId id="279" r:id="rId12"/>
    <p:sldId id="280" r:id="rId13"/>
    <p:sldId id="291" r:id="rId14"/>
    <p:sldId id="288" r:id="rId15"/>
    <p:sldId id="289" r:id="rId16"/>
    <p:sldId id="290" r:id="rId17"/>
    <p:sldId id="287" r:id="rId18"/>
    <p:sldId id="257" r:id="rId19"/>
    <p:sldId id="258" r:id="rId20"/>
    <p:sldId id="259" r:id="rId21"/>
    <p:sldId id="260" r:id="rId22"/>
    <p:sldId id="261" r:id="rId23"/>
    <p:sldId id="262" r:id="rId24"/>
    <p:sldId id="264" r:id="rId25"/>
    <p:sldId id="265" r:id="rId26"/>
    <p:sldId id="266" r:id="rId27"/>
    <p:sldId id="267" r:id="rId28"/>
    <p:sldId id="268" r:id="rId29"/>
    <p:sldId id="263" r:id="rId30"/>
    <p:sldId id="269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0AE66-02B1-43F1-876E-A1C58BBA236E}" v="20" dt="2021-01-26T16:07:43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" userId="55883af6-eaec-4cd9-ad86-0ace7051f5b1" providerId="ADAL" clId="{9660AE66-02B1-43F1-876E-A1C58BBA236E}"/>
    <pc:docChg chg="undo custSel addSld delSld modSld sldOrd">
      <pc:chgData name="Thiago" userId="55883af6-eaec-4cd9-ad86-0ace7051f5b1" providerId="ADAL" clId="{9660AE66-02B1-43F1-876E-A1C58BBA236E}" dt="2021-01-26T21:02:47.436" v="1162" actId="20577"/>
      <pc:docMkLst>
        <pc:docMk/>
      </pc:docMkLst>
      <pc:sldChg chg="modSp mod">
        <pc:chgData name="Thiago" userId="55883af6-eaec-4cd9-ad86-0ace7051f5b1" providerId="ADAL" clId="{9660AE66-02B1-43F1-876E-A1C58BBA236E}" dt="2021-01-11T16:10:22.716" v="19" actId="1076"/>
        <pc:sldMkLst>
          <pc:docMk/>
          <pc:sldMk cId="3327520492" sldId="256"/>
        </pc:sldMkLst>
        <pc:spChg chg="mod">
          <ac:chgData name="Thiago" userId="55883af6-eaec-4cd9-ad86-0ace7051f5b1" providerId="ADAL" clId="{9660AE66-02B1-43F1-876E-A1C58BBA236E}" dt="2021-01-11T16:10:15.425" v="9" actId="20577"/>
          <ac:spMkLst>
            <pc:docMk/>
            <pc:sldMk cId="3327520492" sldId="256"/>
            <ac:spMk id="2" creationId="{4EAD07B1-4BC6-43AD-AF2E-8EFC105B6D00}"/>
          </ac:spMkLst>
        </pc:spChg>
        <pc:spChg chg="mod">
          <ac:chgData name="Thiago" userId="55883af6-eaec-4cd9-ad86-0ace7051f5b1" providerId="ADAL" clId="{9660AE66-02B1-43F1-876E-A1C58BBA236E}" dt="2021-01-11T16:10:22.716" v="19" actId="1076"/>
          <ac:spMkLst>
            <pc:docMk/>
            <pc:sldMk cId="3327520492" sldId="256"/>
            <ac:spMk id="4" creationId="{12FF9AF8-7E3A-4DD8-AFAE-29623B0E42F1}"/>
          </ac:spMkLst>
        </pc:spChg>
      </pc:sldChg>
      <pc:sldChg chg="add del">
        <pc:chgData name="Thiago" userId="55883af6-eaec-4cd9-ad86-0ace7051f5b1" providerId="ADAL" clId="{9660AE66-02B1-43F1-876E-A1C58BBA236E}" dt="2021-01-26T13:42:02.203" v="337"/>
        <pc:sldMkLst>
          <pc:docMk/>
          <pc:sldMk cId="573655548" sldId="257"/>
        </pc:sldMkLst>
      </pc:sldChg>
      <pc:sldChg chg="add">
        <pc:chgData name="Thiago" userId="55883af6-eaec-4cd9-ad86-0ace7051f5b1" providerId="ADAL" clId="{9660AE66-02B1-43F1-876E-A1C58BBA236E}" dt="2021-01-26T13:42:02.203" v="337"/>
        <pc:sldMkLst>
          <pc:docMk/>
          <pc:sldMk cId="1767455509" sldId="258"/>
        </pc:sldMkLst>
      </pc:sldChg>
      <pc:sldChg chg="del">
        <pc:chgData name="Thiago" userId="55883af6-eaec-4cd9-ad86-0ace7051f5b1" providerId="ADAL" clId="{9660AE66-02B1-43F1-876E-A1C58BBA236E}" dt="2021-01-11T16:10:27.329" v="21" actId="47"/>
        <pc:sldMkLst>
          <pc:docMk/>
          <pc:sldMk cId="3550285617" sldId="258"/>
        </pc:sldMkLst>
      </pc:sldChg>
      <pc:sldChg chg="del">
        <pc:chgData name="Thiago" userId="55883af6-eaec-4cd9-ad86-0ace7051f5b1" providerId="ADAL" clId="{9660AE66-02B1-43F1-876E-A1C58BBA236E}" dt="2021-01-11T16:10:27.507" v="22" actId="47"/>
        <pc:sldMkLst>
          <pc:docMk/>
          <pc:sldMk cId="3106200422" sldId="259"/>
        </pc:sldMkLst>
      </pc:sldChg>
      <pc:sldChg chg="add">
        <pc:chgData name="Thiago" userId="55883af6-eaec-4cd9-ad86-0ace7051f5b1" providerId="ADAL" clId="{9660AE66-02B1-43F1-876E-A1C58BBA236E}" dt="2021-01-26T13:42:02.203" v="337"/>
        <pc:sldMkLst>
          <pc:docMk/>
          <pc:sldMk cId="3392639278" sldId="259"/>
        </pc:sldMkLst>
      </pc:sldChg>
      <pc:sldChg chg="add">
        <pc:chgData name="Thiago" userId="55883af6-eaec-4cd9-ad86-0ace7051f5b1" providerId="ADAL" clId="{9660AE66-02B1-43F1-876E-A1C58BBA236E}" dt="2021-01-26T13:42:02.203" v="337"/>
        <pc:sldMkLst>
          <pc:docMk/>
          <pc:sldMk cId="1421833959" sldId="260"/>
        </pc:sldMkLst>
      </pc:sldChg>
      <pc:sldChg chg="del">
        <pc:chgData name="Thiago" userId="55883af6-eaec-4cd9-ad86-0ace7051f5b1" providerId="ADAL" clId="{9660AE66-02B1-43F1-876E-A1C58BBA236E}" dt="2021-01-11T16:10:28.549" v="23" actId="47"/>
        <pc:sldMkLst>
          <pc:docMk/>
          <pc:sldMk cId="2964499992" sldId="260"/>
        </pc:sldMkLst>
      </pc:sldChg>
      <pc:sldChg chg="modSp add mod">
        <pc:chgData name="Thiago" userId="55883af6-eaec-4cd9-ad86-0ace7051f5b1" providerId="ADAL" clId="{9660AE66-02B1-43F1-876E-A1C58BBA236E}" dt="2021-01-26T14:11:44.866" v="390" actId="20577"/>
        <pc:sldMkLst>
          <pc:docMk/>
          <pc:sldMk cId="1213531362" sldId="261"/>
        </pc:sldMkLst>
        <pc:spChg chg="mod">
          <ac:chgData name="Thiago" userId="55883af6-eaec-4cd9-ad86-0ace7051f5b1" providerId="ADAL" clId="{9660AE66-02B1-43F1-876E-A1C58BBA236E}" dt="2021-01-26T14:11:44.866" v="390" actId="20577"/>
          <ac:spMkLst>
            <pc:docMk/>
            <pc:sldMk cId="1213531362" sldId="261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9660AE66-02B1-43F1-876E-A1C58BBA236E}" dt="2021-01-11T16:10:28.564" v="24" actId="47"/>
        <pc:sldMkLst>
          <pc:docMk/>
          <pc:sldMk cId="2119944025" sldId="261"/>
        </pc:sldMkLst>
      </pc:sldChg>
      <pc:sldChg chg="del">
        <pc:chgData name="Thiago" userId="55883af6-eaec-4cd9-ad86-0ace7051f5b1" providerId="ADAL" clId="{9660AE66-02B1-43F1-876E-A1C58BBA236E}" dt="2021-01-11T16:10:28.583" v="25" actId="47"/>
        <pc:sldMkLst>
          <pc:docMk/>
          <pc:sldMk cId="2134394382" sldId="262"/>
        </pc:sldMkLst>
      </pc:sldChg>
      <pc:sldChg chg="add">
        <pc:chgData name="Thiago" userId="55883af6-eaec-4cd9-ad86-0ace7051f5b1" providerId="ADAL" clId="{9660AE66-02B1-43F1-876E-A1C58BBA236E}" dt="2021-01-26T13:42:02.203" v="337"/>
        <pc:sldMkLst>
          <pc:docMk/>
          <pc:sldMk cId="2779250739" sldId="262"/>
        </pc:sldMkLst>
      </pc:sldChg>
      <pc:sldChg chg="del">
        <pc:chgData name="Thiago" userId="55883af6-eaec-4cd9-ad86-0ace7051f5b1" providerId="ADAL" clId="{9660AE66-02B1-43F1-876E-A1C58BBA236E}" dt="2021-01-11T16:10:28.601" v="26" actId="47"/>
        <pc:sldMkLst>
          <pc:docMk/>
          <pc:sldMk cId="577909785" sldId="263"/>
        </pc:sldMkLst>
      </pc:sldChg>
      <pc:sldChg chg="modSp add mod">
        <pc:chgData name="Thiago" userId="55883af6-eaec-4cd9-ad86-0ace7051f5b1" providerId="ADAL" clId="{9660AE66-02B1-43F1-876E-A1C58BBA236E}" dt="2021-01-26T14:17:22.102" v="434" actId="20577"/>
        <pc:sldMkLst>
          <pc:docMk/>
          <pc:sldMk cId="3469077948" sldId="263"/>
        </pc:sldMkLst>
        <pc:spChg chg="mod">
          <ac:chgData name="Thiago" userId="55883af6-eaec-4cd9-ad86-0ace7051f5b1" providerId="ADAL" clId="{9660AE66-02B1-43F1-876E-A1C58BBA236E}" dt="2021-01-26T14:17:22.102" v="434" actId="20577"/>
          <ac:spMkLst>
            <pc:docMk/>
            <pc:sldMk cId="3469077948" sldId="263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9660AE66-02B1-43F1-876E-A1C58BBA236E}" dt="2021-01-11T16:10:29.115" v="27" actId="47"/>
        <pc:sldMkLst>
          <pc:docMk/>
          <pc:sldMk cId="2997017627" sldId="264"/>
        </pc:sldMkLst>
      </pc:sldChg>
      <pc:sldChg chg="addSp modSp add mod">
        <pc:chgData name="Thiago" userId="55883af6-eaec-4cd9-ad86-0ace7051f5b1" providerId="ADAL" clId="{9660AE66-02B1-43F1-876E-A1C58BBA236E}" dt="2021-01-26T16:07:57.410" v="808" actId="1076"/>
        <pc:sldMkLst>
          <pc:docMk/>
          <pc:sldMk cId="4229273230" sldId="264"/>
        </pc:sldMkLst>
        <pc:spChg chg="mod">
          <ac:chgData name="Thiago" userId="55883af6-eaec-4cd9-ad86-0ace7051f5b1" providerId="ADAL" clId="{9660AE66-02B1-43F1-876E-A1C58BBA236E}" dt="2021-01-26T13:44:39.079" v="339" actId="207"/>
          <ac:spMkLst>
            <pc:docMk/>
            <pc:sldMk cId="4229273230" sldId="264"/>
            <ac:spMk id="3" creationId="{B998907D-57D2-44EF-AB00-2083D670EA4B}"/>
          </ac:spMkLst>
        </pc:spChg>
        <pc:picChg chg="add mod">
          <ac:chgData name="Thiago" userId="55883af6-eaec-4cd9-ad86-0ace7051f5b1" providerId="ADAL" clId="{9660AE66-02B1-43F1-876E-A1C58BBA236E}" dt="2021-01-26T16:07:57.410" v="808" actId="1076"/>
          <ac:picMkLst>
            <pc:docMk/>
            <pc:sldMk cId="4229273230" sldId="264"/>
            <ac:picMk id="5" creationId="{DE984B53-0CE5-41B4-ACD4-961565633FB8}"/>
          </ac:picMkLst>
        </pc:picChg>
      </pc:sldChg>
      <pc:sldChg chg="del">
        <pc:chgData name="Thiago" userId="55883af6-eaec-4cd9-ad86-0ace7051f5b1" providerId="ADAL" clId="{9660AE66-02B1-43F1-876E-A1C58BBA236E}" dt="2021-01-11T16:10:29.371" v="28" actId="47"/>
        <pc:sldMkLst>
          <pc:docMk/>
          <pc:sldMk cId="1427625892" sldId="265"/>
        </pc:sldMkLst>
      </pc:sldChg>
      <pc:sldChg chg="modSp add mod">
        <pc:chgData name="Thiago" userId="55883af6-eaec-4cd9-ad86-0ace7051f5b1" providerId="ADAL" clId="{9660AE66-02B1-43F1-876E-A1C58BBA236E}" dt="2021-01-26T14:16:29.108" v="421" actId="20577"/>
        <pc:sldMkLst>
          <pc:docMk/>
          <pc:sldMk cId="2426719146" sldId="265"/>
        </pc:sldMkLst>
        <pc:spChg chg="mod">
          <ac:chgData name="Thiago" userId="55883af6-eaec-4cd9-ad86-0ace7051f5b1" providerId="ADAL" clId="{9660AE66-02B1-43F1-876E-A1C58BBA236E}" dt="2021-01-26T14:16:29.108" v="421" actId="20577"/>
          <ac:spMkLst>
            <pc:docMk/>
            <pc:sldMk cId="2426719146" sldId="265"/>
            <ac:spMk id="3" creationId="{B998907D-57D2-44EF-AB00-2083D670EA4B}"/>
          </ac:spMkLst>
        </pc:spChg>
      </pc:sldChg>
      <pc:sldChg chg="add">
        <pc:chgData name="Thiago" userId="55883af6-eaec-4cd9-ad86-0ace7051f5b1" providerId="ADAL" clId="{9660AE66-02B1-43F1-876E-A1C58BBA236E}" dt="2021-01-26T13:42:02.203" v="337"/>
        <pc:sldMkLst>
          <pc:docMk/>
          <pc:sldMk cId="672157483" sldId="266"/>
        </pc:sldMkLst>
      </pc:sldChg>
      <pc:sldChg chg="del">
        <pc:chgData name="Thiago" userId="55883af6-eaec-4cd9-ad86-0ace7051f5b1" providerId="ADAL" clId="{9660AE66-02B1-43F1-876E-A1C58BBA236E}" dt="2021-01-11T16:10:29.606" v="29" actId="47"/>
        <pc:sldMkLst>
          <pc:docMk/>
          <pc:sldMk cId="1806655975" sldId="266"/>
        </pc:sldMkLst>
      </pc:sldChg>
      <pc:sldChg chg="del">
        <pc:chgData name="Thiago" userId="55883af6-eaec-4cd9-ad86-0ace7051f5b1" providerId="ADAL" clId="{9660AE66-02B1-43F1-876E-A1C58BBA236E}" dt="2021-01-11T16:10:30.008" v="31" actId="47"/>
        <pc:sldMkLst>
          <pc:docMk/>
          <pc:sldMk cId="1246039157" sldId="267"/>
        </pc:sldMkLst>
      </pc:sldChg>
      <pc:sldChg chg="add">
        <pc:chgData name="Thiago" userId="55883af6-eaec-4cd9-ad86-0ace7051f5b1" providerId="ADAL" clId="{9660AE66-02B1-43F1-876E-A1C58BBA236E}" dt="2021-01-26T13:42:02.203" v="337"/>
        <pc:sldMkLst>
          <pc:docMk/>
          <pc:sldMk cId="2184734151" sldId="267"/>
        </pc:sldMkLst>
      </pc:sldChg>
      <pc:sldChg chg="add">
        <pc:chgData name="Thiago" userId="55883af6-eaec-4cd9-ad86-0ace7051f5b1" providerId="ADAL" clId="{9660AE66-02B1-43F1-876E-A1C58BBA236E}" dt="2021-01-26T13:42:02.203" v="337"/>
        <pc:sldMkLst>
          <pc:docMk/>
          <pc:sldMk cId="550433247" sldId="268"/>
        </pc:sldMkLst>
      </pc:sldChg>
      <pc:sldChg chg="del">
        <pc:chgData name="Thiago" userId="55883af6-eaec-4cd9-ad86-0ace7051f5b1" providerId="ADAL" clId="{9660AE66-02B1-43F1-876E-A1C58BBA236E}" dt="2021-01-11T16:10:30.212" v="32" actId="47"/>
        <pc:sldMkLst>
          <pc:docMk/>
          <pc:sldMk cId="201984262" sldId="269"/>
        </pc:sldMkLst>
      </pc:sldChg>
      <pc:sldChg chg="add">
        <pc:chgData name="Thiago" userId="55883af6-eaec-4cd9-ad86-0ace7051f5b1" providerId="ADAL" clId="{9660AE66-02B1-43F1-876E-A1C58BBA236E}" dt="2021-01-26T13:42:02.203" v="337"/>
        <pc:sldMkLst>
          <pc:docMk/>
          <pc:sldMk cId="3479719699" sldId="269"/>
        </pc:sldMkLst>
      </pc:sldChg>
      <pc:sldChg chg="add del">
        <pc:chgData name="Thiago" userId="55883af6-eaec-4cd9-ad86-0ace7051f5b1" providerId="ADAL" clId="{9660AE66-02B1-43F1-876E-A1C58BBA236E}" dt="2021-01-26T13:42:09.765" v="338" actId="47"/>
        <pc:sldMkLst>
          <pc:docMk/>
          <pc:sldMk cId="1337456390" sldId="270"/>
        </pc:sldMkLst>
      </pc:sldChg>
      <pc:sldChg chg="del">
        <pc:chgData name="Thiago" userId="55883af6-eaec-4cd9-ad86-0ace7051f5b1" providerId="ADAL" clId="{9660AE66-02B1-43F1-876E-A1C58BBA236E}" dt="2021-01-11T16:10:30.900" v="33" actId="47"/>
        <pc:sldMkLst>
          <pc:docMk/>
          <pc:sldMk cId="3094378855" sldId="270"/>
        </pc:sldMkLst>
      </pc:sldChg>
      <pc:sldChg chg="del">
        <pc:chgData name="Thiago" userId="55883af6-eaec-4cd9-ad86-0ace7051f5b1" providerId="ADAL" clId="{9660AE66-02B1-43F1-876E-A1C58BBA236E}" dt="2021-01-11T16:10:31.311" v="34" actId="47"/>
        <pc:sldMkLst>
          <pc:docMk/>
          <pc:sldMk cId="1324217983" sldId="271"/>
        </pc:sldMkLst>
      </pc:sldChg>
      <pc:sldChg chg="del">
        <pc:chgData name="Thiago" userId="55883af6-eaec-4cd9-ad86-0ace7051f5b1" providerId="ADAL" clId="{9660AE66-02B1-43F1-876E-A1C58BBA236E}" dt="2021-01-11T16:10:31.848" v="35" actId="47"/>
        <pc:sldMkLst>
          <pc:docMk/>
          <pc:sldMk cId="1649107138" sldId="272"/>
        </pc:sldMkLst>
      </pc:sldChg>
      <pc:sldChg chg="del">
        <pc:chgData name="Thiago" userId="55883af6-eaec-4cd9-ad86-0ace7051f5b1" providerId="ADAL" clId="{9660AE66-02B1-43F1-876E-A1C58BBA236E}" dt="2021-01-11T16:10:32.567" v="36" actId="47"/>
        <pc:sldMkLst>
          <pc:docMk/>
          <pc:sldMk cId="1235599935" sldId="273"/>
        </pc:sldMkLst>
      </pc:sldChg>
      <pc:sldChg chg="del">
        <pc:chgData name="Thiago" userId="55883af6-eaec-4cd9-ad86-0ace7051f5b1" providerId="ADAL" clId="{9660AE66-02B1-43F1-876E-A1C58BBA236E}" dt="2021-01-11T16:10:33.664" v="37" actId="47"/>
        <pc:sldMkLst>
          <pc:docMk/>
          <pc:sldMk cId="556605445" sldId="274"/>
        </pc:sldMkLst>
      </pc:sldChg>
      <pc:sldChg chg="ord">
        <pc:chgData name="Thiago" userId="55883af6-eaec-4cd9-ad86-0ace7051f5b1" providerId="ADAL" clId="{9660AE66-02B1-43F1-876E-A1C58BBA236E}" dt="2021-01-26T12:51:59.596" v="50"/>
        <pc:sldMkLst>
          <pc:docMk/>
          <pc:sldMk cId="4070982494" sldId="275"/>
        </pc:sldMkLst>
      </pc:sldChg>
      <pc:sldChg chg="modSp mod">
        <pc:chgData name="Thiago" userId="55883af6-eaec-4cd9-ad86-0ace7051f5b1" providerId="ADAL" clId="{9660AE66-02B1-43F1-876E-A1C58BBA236E}" dt="2021-01-26T21:02:47.436" v="1162" actId="20577"/>
        <pc:sldMkLst>
          <pc:docMk/>
          <pc:sldMk cId="111328398" sldId="278"/>
        </pc:sldMkLst>
        <pc:spChg chg="mod">
          <ac:chgData name="Thiago" userId="55883af6-eaec-4cd9-ad86-0ace7051f5b1" providerId="ADAL" clId="{9660AE66-02B1-43F1-876E-A1C58BBA236E}" dt="2021-01-26T21:02:47.436" v="1162" actId="20577"/>
          <ac:spMkLst>
            <pc:docMk/>
            <pc:sldMk cId="111328398" sldId="278"/>
            <ac:spMk id="3" creationId="{4518489F-612D-42D3-869C-52283FF8E79B}"/>
          </ac:spMkLst>
        </pc:spChg>
      </pc:sldChg>
      <pc:sldChg chg="del">
        <pc:chgData name="Thiago" userId="55883af6-eaec-4cd9-ad86-0ace7051f5b1" providerId="ADAL" clId="{9660AE66-02B1-43F1-876E-A1C58BBA236E}" dt="2021-01-19T14:12:14.508" v="38" actId="47"/>
        <pc:sldMkLst>
          <pc:docMk/>
          <pc:sldMk cId="3659566476" sldId="281"/>
        </pc:sldMkLst>
      </pc:sldChg>
      <pc:sldChg chg="modSp add del mod">
        <pc:chgData name="Thiago" userId="55883af6-eaec-4cd9-ad86-0ace7051f5b1" providerId="ADAL" clId="{9660AE66-02B1-43F1-876E-A1C58BBA236E}" dt="2021-01-26T12:52:17.819" v="53" actId="20577"/>
        <pc:sldMkLst>
          <pc:docMk/>
          <pc:sldMk cId="2295983542" sldId="282"/>
        </pc:sldMkLst>
        <pc:spChg chg="mod">
          <ac:chgData name="Thiago" userId="55883af6-eaec-4cd9-ad86-0ace7051f5b1" providerId="ADAL" clId="{9660AE66-02B1-43F1-876E-A1C58BBA236E}" dt="2021-01-26T12:52:05.259" v="52" actId="20577"/>
          <ac:spMkLst>
            <pc:docMk/>
            <pc:sldMk cId="2295983542" sldId="282"/>
            <ac:spMk id="2" creationId="{FDC58D86-E6CD-480F-80B4-9D918891EDE0}"/>
          </ac:spMkLst>
        </pc:spChg>
        <pc:spChg chg="mod">
          <ac:chgData name="Thiago" userId="55883af6-eaec-4cd9-ad86-0ace7051f5b1" providerId="ADAL" clId="{9660AE66-02B1-43F1-876E-A1C58BBA236E}" dt="2021-01-26T12:52:17.819" v="53" actId="20577"/>
          <ac:spMkLst>
            <pc:docMk/>
            <pc:sldMk cId="2295983542" sldId="282"/>
            <ac:spMk id="3" creationId="{EEF746FE-FBBC-4686-BE77-E54C0D1F9EDD}"/>
          </ac:spMkLst>
        </pc:spChg>
      </pc:sldChg>
      <pc:sldChg chg="add del">
        <pc:chgData name="Thiago" userId="55883af6-eaec-4cd9-ad86-0ace7051f5b1" providerId="ADAL" clId="{9660AE66-02B1-43F1-876E-A1C58BBA236E}" dt="2021-01-26T12:51:57.809" v="48"/>
        <pc:sldMkLst>
          <pc:docMk/>
          <pc:sldMk cId="1711734310" sldId="283"/>
        </pc:sldMkLst>
      </pc:sldChg>
      <pc:sldChg chg="del">
        <pc:chgData name="Thiago" userId="55883af6-eaec-4cd9-ad86-0ace7051f5b1" providerId="ADAL" clId="{9660AE66-02B1-43F1-876E-A1C58BBA236E}" dt="2021-01-19T14:12:16.352" v="41" actId="47"/>
        <pc:sldMkLst>
          <pc:docMk/>
          <pc:sldMk cId="884256046" sldId="284"/>
        </pc:sldMkLst>
      </pc:sldChg>
      <pc:sldChg chg="del">
        <pc:chgData name="Thiago" userId="55883af6-eaec-4cd9-ad86-0ace7051f5b1" providerId="ADAL" clId="{9660AE66-02B1-43F1-876E-A1C58BBA236E}" dt="2021-01-19T14:12:17.908" v="42" actId="47"/>
        <pc:sldMkLst>
          <pc:docMk/>
          <pc:sldMk cId="4039457234" sldId="285"/>
        </pc:sldMkLst>
      </pc:sldChg>
      <pc:sldChg chg="del">
        <pc:chgData name="Thiago" userId="55883af6-eaec-4cd9-ad86-0ace7051f5b1" providerId="ADAL" clId="{9660AE66-02B1-43F1-876E-A1C58BBA236E}" dt="2021-01-19T14:12:18.857" v="43" actId="47"/>
        <pc:sldMkLst>
          <pc:docMk/>
          <pc:sldMk cId="1561911957" sldId="286"/>
        </pc:sldMkLst>
      </pc:sldChg>
      <pc:sldChg chg="modSp mod">
        <pc:chgData name="Thiago" userId="55883af6-eaec-4cd9-ad86-0ace7051f5b1" providerId="ADAL" clId="{9660AE66-02B1-43F1-876E-A1C58BBA236E}" dt="2021-01-25T18:52:21.113" v="47" actId="20577"/>
        <pc:sldMkLst>
          <pc:docMk/>
          <pc:sldMk cId="3148263703" sldId="287"/>
        </pc:sldMkLst>
        <pc:spChg chg="mod">
          <ac:chgData name="Thiago" userId="55883af6-eaec-4cd9-ad86-0ace7051f5b1" providerId="ADAL" clId="{9660AE66-02B1-43F1-876E-A1C58BBA236E}" dt="2021-01-25T18:52:21.113" v="47" actId="20577"/>
          <ac:spMkLst>
            <pc:docMk/>
            <pc:sldMk cId="3148263703" sldId="287"/>
            <ac:spMk id="3" creationId="{EEF746FE-FBBC-4686-BE77-E54C0D1F9EDD}"/>
          </ac:spMkLst>
        </pc:spChg>
      </pc:sldChg>
      <pc:sldChg chg="modSp mod">
        <pc:chgData name="Thiago" userId="55883af6-eaec-4cd9-ad86-0ace7051f5b1" providerId="ADAL" clId="{9660AE66-02B1-43F1-876E-A1C58BBA236E}" dt="2021-01-26T13:33:04.774" v="336" actId="20577"/>
        <pc:sldMkLst>
          <pc:docMk/>
          <pc:sldMk cId="3069542422" sldId="290"/>
        </pc:sldMkLst>
        <pc:spChg chg="mod">
          <ac:chgData name="Thiago" userId="55883af6-eaec-4cd9-ad86-0ace7051f5b1" providerId="ADAL" clId="{9660AE66-02B1-43F1-876E-A1C58BBA236E}" dt="2021-01-26T13:33:04.774" v="336" actId="20577"/>
          <ac:spMkLst>
            <pc:docMk/>
            <pc:sldMk cId="3069542422" sldId="290"/>
            <ac:spMk id="3" creationId="{EEF746FE-FBBC-4686-BE77-E54C0D1F9EDD}"/>
          </ac:spMkLst>
        </pc:spChg>
      </pc:sldChg>
      <pc:sldChg chg="del">
        <pc:chgData name="Thiago" userId="55883af6-eaec-4cd9-ad86-0ace7051f5b1" providerId="ADAL" clId="{9660AE66-02B1-43F1-876E-A1C58BBA236E}" dt="2021-01-11T16:10:29.802" v="30" actId="47"/>
        <pc:sldMkLst>
          <pc:docMk/>
          <pc:sldMk cId="739095024" sldId="292"/>
        </pc:sldMkLst>
      </pc:sldChg>
      <pc:sldChg chg="addSp modSp new mod">
        <pc:chgData name="Thiago" userId="55883af6-eaec-4cd9-ad86-0ace7051f5b1" providerId="ADAL" clId="{9660AE66-02B1-43F1-876E-A1C58BBA236E}" dt="2021-01-26T12:58:22.265" v="123" actId="1076"/>
        <pc:sldMkLst>
          <pc:docMk/>
          <pc:sldMk cId="2290328902" sldId="292"/>
        </pc:sldMkLst>
        <pc:spChg chg="add mod">
          <ac:chgData name="Thiago" userId="55883af6-eaec-4cd9-ad86-0ace7051f5b1" providerId="ADAL" clId="{9660AE66-02B1-43F1-876E-A1C58BBA236E}" dt="2021-01-26T12:58:22.265" v="123" actId="1076"/>
          <ac:spMkLst>
            <pc:docMk/>
            <pc:sldMk cId="2290328902" sldId="292"/>
            <ac:spMk id="5" creationId="{DF94D367-87F8-46C5-AEC4-5A52AB18BD80}"/>
          </ac:spMkLst>
        </pc:spChg>
        <pc:spChg chg="add mod">
          <ac:chgData name="Thiago" userId="55883af6-eaec-4cd9-ad86-0ace7051f5b1" providerId="ADAL" clId="{9660AE66-02B1-43F1-876E-A1C58BBA236E}" dt="2021-01-26T12:57:48.570" v="103" actId="20577"/>
          <ac:spMkLst>
            <pc:docMk/>
            <pc:sldMk cId="2290328902" sldId="292"/>
            <ac:spMk id="11" creationId="{4453CFE9-17D8-489F-B1B2-BEB153A9F557}"/>
          </ac:spMkLst>
        </pc:spChg>
        <pc:spChg chg="add mod">
          <ac:chgData name="Thiago" userId="55883af6-eaec-4cd9-ad86-0ace7051f5b1" providerId="ADAL" clId="{9660AE66-02B1-43F1-876E-A1C58BBA236E}" dt="2021-01-26T12:58:11.061" v="122" actId="1076"/>
          <ac:spMkLst>
            <pc:docMk/>
            <pc:sldMk cId="2290328902" sldId="292"/>
            <ac:spMk id="12" creationId="{08AB6CB6-6CAE-4CB5-AEBA-2B0BBECEDB73}"/>
          </ac:spMkLst>
        </pc:spChg>
        <pc:picChg chg="add mod">
          <ac:chgData name="Thiago" userId="55883af6-eaec-4cd9-ad86-0ace7051f5b1" providerId="ADAL" clId="{9660AE66-02B1-43F1-876E-A1C58BBA236E}" dt="2021-01-26T12:56:22.244" v="86" actId="1076"/>
          <ac:picMkLst>
            <pc:docMk/>
            <pc:sldMk cId="2290328902" sldId="292"/>
            <ac:picMk id="3" creationId="{92EDE7D7-38BD-4370-BBCC-154C591215A7}"/>
          </ac:picMkLst>
        </pc:picChg>
        <pc:cxnChg chg="add mod">
          <ac:chgData name="Thiago" userId="55883af6-eaec-4cd9-ad86-0ace7051f5b1" providerId="ADAL" clId="{9660AE66-02B1-43F1-876E-A1C58BBA236E}" dt="2021-01-26T12:56:35.224" v="89" actId="14100"/>
          <ac:cxnSpMkLst>
            <pc:docMk/>
            <pc:sldMk cId="2290328902" sldId="292"/>
            <ac:cxnSpMk id="6" creationId="{BBE839A6-ABEA-4A9A-82C7-79664C88521E}"/>
          </ac:cxnSpMkLst>
        </pc:cxnChg>
        <pc:cxnChg chg="add mod">
          <ac:chgData name="Thiago" userId="55883af6-eaec-4cd9-ad86-0ace7051f5b1" providerId="ADAL" clId="{9660AE66-02B1-43F1-876E-A1C58BBA236E}" dt="2021-01-26T12:56:46.850" v="91" actId="1076"/>
          <ac:cxnSpMkLst>
            <pc:docMk/>
            <pc:sldMk cId="2290328902" sldId="292"/>
            <ac:cxnSpMk id="8" creationId="{BCB399CC-5560-4F0B-8330-D139FB7667E2}"/>
          </ac:cxnSpMkLst>
        </pc:cxnChg>
        <pc:cxnChg chg="add mod">
          <ac:chgData name="Thiago" userId="55883af6-eaec-4cd9-ad86-0ace7051f5b1" providerId="ADAL" clId="{9660AE66-02B1-43F1-876E-A1C58BBA236E}" dt="2021-01-26T12:57:30.269" v="93" actId="1076"/>
          <ac:cxnSpMkLst>
            <pc:docMk/>
            <pc:sldMk cId="2290328902" sldId="292"/>
            <ac:cxnSpMk id="9" creationId="{D97F0A21-052C-403F-BAF2-75D3E4E08B4E}"/>
          </ac:cxnSpMkLst>
        </pc:cxnChg>
      </pc:sldChg>
      <pc:sldChg chg="addSp modSp new mod">
        <pc:chgData name="Thiago" userId="55883af6-eaec-4cd9-ad86-0ace7051f5b1" providerId="ADAL" clId="{9660AE66-02B1-43F1-876E-A1C58BBA236E}" dt="2021-01-26T13:24:07.122" v="321" actId="20577"/>
        <pc:sldMkLst>
          <pc:docMk/>
          <pc:sldMk cId="952586774" sldId="293"/>
        </pc:sldMkLst>
        <pc:spChg chg="add mod">
          <ac:chgData name="Thiago" userId="55883af6-eaec-4cd9-ad86-0ace7051f5b1" providerId="ADAL" clId="{9660AE66-02B1-43F1-876E-A1C58BBA236E}" dt="2021-01-26T13:12:42.692" v="127" actId="20577"/>
          <ac:spMkLst>
            <pc:docMk/>
            <pc:sldMk cId="952586774" sldId="293"/>
            <ac:spMk id="2" creationId="{F06D1A38-3928-4EFF-BA3F-3E7B5A27A368}"/>
          </ac:spMkLst>
        </pc:spChg>
        <pc:spChg chg="add mod">
          <ac:chgData name="Thiago" userId="55883af6-eaec-4cd9-ad86-0ace7051f5b1" providerId="ADAL" clId="{9660AE66-02B1-43F1-876E-A1C58BBA236E}" dt="2021-01-26T13:19:01.004" v="195" actId="1076"/>
          <ac:spMkLst>
            <pc:docMk/>
            <pc:sldMk cId="952586774" sldId="293"/>
            <ac:spMk id="8" creationId="{444C4FAB-6066-4C6A-8FD8-E061B4084B24}"/>
          </ac:spMkLst>
        </pc:spChg>
        <pc:spChg chg="add mod">
          <ac:chgData name="Thiago" userId="55883af6-eaec-4cd9-ad86-0ace7051f5b1" providerId="ADAL" clId="{9660AE66-02B1-43F1-876E-A1C58BBA236E}" dt="2021-01-26T13:19:05.012" v="196" actId="1076"/>
          <ac:spMkLst>
            <pc:docMk/>
            <pc:sldMk cId="952586774" sldId="293"/>
            <ac:spMk id="11" creationId="{E6EC81E9-0973-436B-A2AC-20A8E5F90069}"/>
          </ac:spMkLst>
        </pc:spChg>
        <pc:spChg chg="add mod">
          <ac:chgData name="Thiago" userId="55883af6-eaec-4cd9-ad86-0ace7051f5b1" providerId="ADAL" clId="{9660AE66-02B1-43F1-876E-A1C58BBA236E}" dt="2021-01-26T13:21:18.488" v="293" actId="255"/>
          <ac:spMkLst>
            <pc:docMk/>
            <pc:sldMk cId="952586774" sldId="293"/>
            <ac:spMk id="12" creationId="{03F0AF77-DF41-47D9-915E-EE8FAEE50B73}"/>
          </ac:spMkLst>
        </pc:spChg>
        <pc:spChg chg="add mod">
          <ac:chgData name="Thiago" userId="55883af6-eaec-4cd9-ad86-0ace7051f5b1" providerId="ADAL" clId="{9660AE66-02B1-43F1-876E-A1C58BBA236E}" dt="2021-01-26T13:23:54.071" v="302" actId="693"/>
          <ac:spMkLst>
            <pc:docMk/>
            <pc:sldMk cId="952586774" sldId="293"/>
            <ac:spMk id="13" creationId="{C53CA02F-5131-4B92-9E5C-554F899AB5AD}"/>
          </ac:spMkLst>
        </pc:spChg>
        <pc:spChg chg="add mod">
          <ac:chgData name="Thiago" userId="55883af6-eaec-4cd9-ad86-0ace7051f5b1" providerId="ADAL" clId="{9660AE66-02B1-43F1-876E-A1C58BBA236E}" dt="2021-01-26T13:24:07.122" v="321" actId="20577"/>
          <ac:spMkLst>
            <pc:docMk/>
            <pc:sldMk cId="952586774" sldId="293"/>
            <ac:spMk id="14" creationId="{05E9EF58-7D13-422D-8025-47AD0B83BF3F}"/>
          </ac:spMkLst>
        </pc:spChg>
        <pc:picChg chg="add">
          <ac:chgData name="Thiago" userId="55883af6-eaec-4cd9-ad86-0ace7051f5b1" providerId="ADAL" clId="{9660AE66-02B1-43F1-876E-A1C58BBA236E}" dt="2021-01-26T13:16:29.342" v="128" actId="22"/>
          <ac:picMkLst>
            <pc:docMk/>
            <pc:sldMk cId="952586774" sldId="293"/>
            <ac:picMk id="4" creationId="{97949A48-F4A2-40BD-B7A3-D6E0672869C4}"/>
          </ac:picMkLst>
        </pc:picChg>
        <pc:cxnChg chg="add mod">
          <ac:chgData name="Thiago" userId="55883af6-eaec-4cd9-ad86-0ace7051f5b1" providerId="ADAL" clId="{9660AE66-02B1-43F1-876E-A1C58BBA236E}" dt="2021-01-26T13:16:48.674" v="132" actId="208"/>
          <ac:cxnSpMkLst>
            <pc:docMk/>
            <pc:sldMk cId="952586774" sldId="293"/>
            <ac:cxnSpMk id="6" creationId="{938EE3B6-47A2-41C9-B0A4-1B2E8B4E4F5D}"/>
          </ac:cxnSpMkLst>
        </pc:cxnChg>
        <pc:cxnChg chg="add mod">
          <ac:chgData name="Thiago" userId="55883af6-eaec-4cd9-ad86-0ace7051f5b1" providerId="ADAL" clId="{9660AE66-02B1-43F1-876E-A1C58BBA236E}" dt="2021-01-26T13:18:31.509" v="156" actId="1076"/>
          <ac:cxnSpMkLst>
            <pc:docMk/>
            <pc:sldMk cId="952586774" sldId="293"/>
            <ac:cxnSpMk id="9" creationId="{24D8DF95-46D0-4745-8998-7F939EB6C1AC}"/>
          </ac:cxnSpMkLst>
        </pc:cxnChg>
      </pc:sldChg>
      <pc:sldChg chg="addSp modSp new mod">
        <pc:chgData name="Thiago" userId="55883af6-eaec-4cd9-ad86-0ace7051f5b1" providerId="ADAL" clId="{9660AE66-02B1-43F1-876E-A1C58BBA236E}" dt="2021-01-26T13:25:56.216" v="326" actId="14100"/>
        <pc:sldMkLst>
          <pc:docMk/>
          <pc:sldMk cId="2190021384" sldId="294"/>
        </pc:sldMkLst>
        <pc:spChg chg="add mod">
          <ac:chgData name="Thiago" userId="55883af6-eaec-4cd9-ad86-0ace7051f5b1" providerId="ADAL" clId="{9660AE66-02B1-43F1-876E-A1C58BBA236E}" dt="2021-01-26T13:23:23.429" v="296"/>
          <ac:spMkLst>
            <pc:docMk/>
            <pc:sldMk cId="2190021384" sldId="294"/>
            <ac:spMk id="4" creationId="{574C4881-0B9A-4C61-9DF3-9B061D95F96D}"/>
          </ac:spMkLst>
        </pc:spChg>
        <pc:spChg chg="add mod">
          <ac:chgData name="Thiago" userId="55883af6-eaec-4cd9-ad86-0ace7051f5b1" providerId="ADAL" clId="{9660AE66-02B1-43F1-876E-A1C58BBA236E}" dt="2021-01-26T13:25:47.205" v="324" actId="1076"/>
          <ac:spMkLst>
            <pc:docMk/>
            <pc:sldMk cId="2190021384" sldId="294"/>
            <ac:spMk id="6" creationId="{12051382-6B2D-4854-9200-2DE638AD208A}"/>
          </ac:spMkLst>
        </pc:spChg>
        <pc:picChg chg="add">
          <ac:chgData name="Thiago" userId="55883af6-eaec-4cd9-ad86-0ace7051f5b1" providerId="ADAL" clId="{9660AE66-02B1-43F1-876E-A1C58BBA236E}" dt="2021-01-26T13:23:10.793" v="295" actId="22"/>
          <ac:picMkLst>
            <pc:docMk/>
            <pc:sldMk cId="2190021384" sldId="294"/>
            <ac:picMk id="3" creationId="{E1E50B37-3174-4DE2-9AB9-1A7DD4F850A7}"/>
          </ac:picMkLst>
        </pc:picChg>
        <pc:cxnChg chg="add mod">
          <ac:chgData name="Thiago" userId="55883af6-eaec-4cd9-ad86-0ace7051f5b1" providerId="ADAL" clId="{9660AE66-02B1-43F1-876E-A1C58BBA236E}" dt="2021-01-26T13:25:56.216" v="326" actId="14100"/>
          <ac:cxnSpMkLst>
            <pc:docMk/>
            <pc:sldMk cId="2190021384" sldId="294"/>
            <ac:cxnSpMk id="5" creationId="{4E49EFAD-10CF-4597-8341-95943351647C}"/>
          </ac:cxnSpMkLst>
        </pc:cxnChg>
      </pc:sldChg>
      <pc:sldChg chg="modSp add mod ord">
        <pc:chgData name="Thiago" userId="55883af6-eaec-4cd9-ad86-0ace7051f5b1" providerId="ADAL" clId="{9660AE66-02B1-43F1-876E-A1C58BBA236E}" dt="2021-01-26T14:32:03.673" v="700" actId="115"/>
        <pc:sldMkLst>
          <pc:docMk/>
          <pc:sldMk cId="364614107" sldId="295"/>
        </pc:sldMkLst>
        <pc:spChg chg="mod">
          <ac:chgData name="Thiago" userId="55883af6-eaec-4cd9-ad86-0ace7051f5b1" providerId="ADAL" clId="{9660AE66-02B1-43F1-876E-A1C58BBA236E}" dt="2021-01-26T14:32:03.673" v="700" actId="115"/>
          <ac:spMkLst>
            <pc:docMk/>
            <pc:sldMk cId="364614107" sldId="295"/>
            <ac:spMk id="3" creationId="{B998907D-57D2-44EF-AB00-2083D670EA4B}"/>
          </ac:spMkLst>
        </pc:spChg>
      </pc:sldChg>
      <pc:sldChg chg="add del">
        <pc:chgData name="Thiago" userId="55883af6-eaec-4cd9-ad86-0ace7051f5b1" providerId="ADAL" clId="{9660AE66-02B1-43F1-876E-A1C58BBA236E}" dt="2021-01-26T14:27:05.847" v="436" actId="47"/>
        <pc:sldMkLst>
          <pc:docMk/>
          <pc:sldMk cId="1307331620" sldId="295"/>
        </pc:sldMkLst>
      </pc:sldChg>
      <pc:sldChg chg="addSp delSp modSp add mod">
        <pc:chgData name="Thiago" userId="55883af6-eaec-4cd9-ad86-0ace7051f5b1" providerId="ADAL" clId="{9660AE66-02B1-43F1-876E-A1C58BBA236E}" dt="2021-01-26T14:40:31.506" v="804" actId="20577"/>
        <pc:sldMkLst>
          <pc:docMk/>
          <pc:sldMk cId="1562016909" sldId="296"/>
        </pc:sldMkLst>
        <pc:spChg chg="mod">
          <ac:chgData name="Thiago" userId="55883af6-eaec-4cd9-ad86-0ace7051f5b1" providerId="ADAL" clId="{9660AE66-02B1-43F1-876E-A1C58BBA236E}" dt="2021-01-26T14:40:31.506" v="804" actId="20577"/>
          <ac:spMkLst>
            <pc:docMk/>
            <pc:sldMk cId="1562016909" sldId="296"/>
            <ac:spMk id="3" creationId="{B998907D-57D2-44EF-AB00-2083D670EA4B}"/>
          </ac:spMkLst>
        </pc:spChg>
        <pc:spChg chg="add del">
          <ac:chgData name="Thiago" userId="55883af6-eaec-4cd9-ad86-0ace7051f5b1" providerId="ADAL" clId="{9660AE66-02B1-43F1-876E-A1C58BBA236E}" dt="2021-01-26T14:30:04.073" v="686"/>
          <ac:spMkLst>
            <pc:docMk/>
            <pc:sldMk cId="1562016909" sldId="296"/>
            <ac:spMk id="5" creationId="{15D0DBF2-2E72-41AF-A200-928941D210A7}"/>
          </ac:spMkLst>
        </pc:spChg>
        <pc:spChg chg="add del">
          <ac:chgData name="Thiago" userId="55883af6-eaec-4cd9-ad86-0ace7051f5b1" providerId="ADAL" clId="{9660AE66-02B1-43F1-876E-A1C58BBA236E}" dt="2021-01-26T14:30:17.497" v="696"/>
          <ac:spMkLst>
            <pc:docMk/>
            <pc:sldMk cId="1562016909" sldId="296"/>
            <ac:spMk id="6" creationId="{9AAC2B6C-8770-4089-AB95-6A7A07118F66}"/>
          </ac:spMkLst>
        </pc:spChg>
      </pc:sldChg>
      <pc:sldChg chg="add del">
        <pc:chgData name="Thiago" userId="55883af6-eaec-4cd9-ad86-0ace7051f5b1" providerId="ADAL" clId="{9660AE66-02B1-43F1-876E-A1C58BBA236E}" dt="2021-01-26T14:39:54.086" v="702" actId="47"/>
        <pc:sldMkLst>
          <pc:docMk/>
          <pc:sldMk cId="2177587221" sldId="297"/>
        </pc:sldMkLst>
      </pc:sldChg>
      <pc:sldChg chg="modSp add mod ord">
        <pc:chgData name="Thiago" userId="55883af6-eaec-4cd9-ad86-0ace7051f5b1" providerId="ADAL" clId="{9660AE66-02B1-43F1-876E-A1C58BBA236E}" dt="2021-01-26T16:19:13.171" v="1161" actId="20577"/>
        <pc:sldMkLst>
          <pc:docMk/>
          <pc:sldMk cId="2185268995" sldId="297"/>
        </pc:sldMkLst>
        <pc:spChg chg="mod">
          <ac:chgData name="Thiago" userId="55883af6-eaec-4cd9-ad86-0ace7051f5b1" providerId="ADAL" clId="{9660AE66-02B1-43F1-876E-A1C58BBA236E}" dt="2021-01-26T16:19:13.171" v="1161" actId="20577"/>
          <ac:spMkLst>
            <pc:docMk/>
            <pc:sldMk cId="2185268995" sldId="297"/>
            <ac:spMk id="3" creationId="{B998907D-57D2-44EF-AB00-2083D670EA4B}"/>
          </ac:spMkLst>
        </pc:spChg>
      </pc:sldChg>
    </pc:docChg>
  </pc:docChgLst>
  <pc:docChgLst>
    <pc:chgData name="Thiago Santi Bressan" userId="55883af6-eaec-4cd9-ad86-0ace7051f5b1" providerId="ADAL" clId="{3DF551A5-8ECA-43B9-B22B-C7E81937A540}"/>
    <pc:docChg chg="undo custSel addSld delSld modSld sldOrd">
      <pc:chgData name="Thiago Santi Bressan" userId="55883af6-eaec-4cd9-ad86-0ace7051f5b1" providerId="ADAL" clId="{3DF551A5-8ECA-43B9-B22B-C7E81937A540}" dt="2019-09-24T12:04:48.225" v="8838" actId="20577"/>
      <pc:docMkLst>
        <pc:docMk/>
      </pc:docMkLst>
      <pc:sldChg chg="addSp delSp modSp add">
        <pc:chgData name="Thiago Santi Bressan" userId="55883af6-eaec-4cd9-ad86-0ace7051f5b1" providerId="ADAL" clId="{3DF551A5-8ECA-43B9-B22B-C7E81937A540}" dt="2019-09-24T12:00:30.264" v="8825" actId="1076"/>
        <pc:sldMkLst>
          <pc:docMk/>
          <pc:sldMk cId="3327520492" sldId="256"/>
        </pc:sldMkLst>
        <pc:spChg chg="mod">
          <ac:chgData name="Thiago Santi Bressan" userId="55883af6-eaec-4cd9-ad86-0ace7051f5b1" providerId="ADAL" clId="{3DF551A5-8ECA-43B9-B22B-C7E81937A540}" dt="2019-09-24T12:00:13.534" v="8821" actId="1076"/>
          <ac:spMkLst>
            <pc:docMk/>
            <pc:sldMk cId="3327520492" sldId="256"/>
            <ac:spMk id="2" creationId="{4EAD07B1-4BC6-43AD-AF2E-8EFC105B6D00}"/>
          </ac:spMkLst>
        </pc:spChg>
        <pc:spChg chg="add del mod">
          <ac:chgData name="Thiago Santi Bressan" userId="55883af6-eaec-4cd9-ad86-0ace7051f5b1" providerId="ADAL" clId="{3DF551A5-8ECA-43B9-B22B-C7E81937A540}" dt="2019-09-24T11:59:52.276" v="8818" actId="478"/>
          <ac:spMkLst>
            <pc:docMk/>
            <pc:sldMk cId="3327520492" sldId="256"/>
            <ac:spMk id="3" creationId="{7D050152-FCC2-471E-802F-CB0EABC6E280}"/>
          </ac:spMkLst>
        </pc:spChg>
        <pc:spChg chg="del mod">
          <ac:chgData name="Thiago Santi Bressan" userId="55883af6-eaec-4cd9-ad86-0ace7051f5b1" providerId="ADAL" clId="{3DF551A5-8ECA-43B9-B22B-C7E81937A540}" dt="2019-09-09T15:27:32.834" v="6226" actId="478"/>
          <ac:spMkLst>
            <pc:docMk/>
            <pc:sldMk cId="3327520492" sldId="256"/>
            <ac:spMk id="3" creationId="{B0DCC5AC-88E6-4A5B-B3F7-8D876BDFAF43}"/>
          </ac:spMkLst>
        </pc:spChg>
        <pc:spChg chg="add mod">
          <ac:chgData name="Thiago Santi Bressan" userId="55883af6-eaec-4cd9-ad86-0ace7051f5b1" providerId="ADAL" clId="{3DF551A5-8ECA-43B9-B22B-C7E81937A540}" dt="2019-09-24T12:00:30.264" v="8825" actId="1076"/>
          <ac:spMkLst>
            <pc:docMk/>
            <pc:sldMk cId="3327520492" sldId="256"/>
            <ac:spMk id="4" creationId="{12FF9AF8-7E3A-4DD8-AFAE-29623B0E42F1}"/>
          </ac:spMkLst>
        </pc:spChg>
        <pc:spChg chg="add del mod">
          <ac:chgData name="Thiago Santi Bressan" userId="55883af6-eaec-4cd9-ad86-0ace7051f5b1" providerId="ADAL" clId="{3DF551A5-8ECA-43B9-B22B-C7E81937A540}" dt="2019-09-09T15:27:35.532" v="6227" actId="478"/>
          <ac:spMkLst>
            <pc:docMk/>
            <pc:sldMk cId="3327520492" sldId="256"/>
            <ac:spMk id="5" creationId="{4E7E0131-B71C-4620-9FC5-213E89A2B1F0}"/>
          </ac:spMkLst>
        </pc:spChg>
        <pc:picChg chg="add mod">
          <ac:chgData name="Thiago Santi Bressan" userId="55883af6-eaec-4cd9-ad86-0ace7051f5b1" providerId="ADAL" clId="{3DF551A5-8ECA-43B9-B22B-C7E81937A540}" dt="2019-09-03T13:07:34.562" v="3" actId="1076"/>
          <ac:picMkLst>
            <pc:docMk/>
            <pc:sldMk cId="3327520492" sldId="256"/>
            <ac:picMk id="1026" creationId="{795143B2-D011-4E23-B761-CBF74D3A669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23T12:44:03.583" v="8654" actId="113"/>
        <pc:sldMkLst>
          <pc:docMk/>
          <pc:sldMk cId="573655548" sldId="257"/>
        </pc:sldMkLst>
        <pc:spChg chg="mod">
          <ac:chgData name="Thiago Santi Bressan" userId="55883af6-eaec-4cd9-ad86-0ace7051f5b1" providerId="ADAL" clId="{3DF551A5-8ECA-43B9-B22B-C7E81937A540}" dt="2019-09-23T12:44:03.583" v="8654" actId="113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DF551A5-8ECA-43B9-B22B-C7E81937A540}" dt="2019-09-23T12:43:48.767" v="8652" actId="2711"/>
          <ac:spMkLst>
            <pc:docMk/>
            <pc:sldMk cId="573655548" sldId="257"/>
            <ac:spMk id="3" creationId="{B998907D-57D2-44EF-AB00-2083D670EA4B}"/>
          </ac:spMkLst>
        </pc:spChg>
        <pc:picChg chg="add del mod">
          <ac:chgData name="Thiago Santi Bressan" userId="55883af6-eaec-4cd9-ad86-0ace7051f5b1" providerId="ADAL" clId="{3DF551A5-8ECA-43B9-B22B-C7E81937A540}" dt="2019-09-03T14:42:20.050" v="3602" actId="478"/>
          <ac:picMkLst>
            <pc:docMk/>
            <pc:sldMk cId="573655548" sldId="257"/>
            <ac:picMk id="2050" creationId="{E7E236D0-4E15-43E5-B368-DBAB7A6B0652}"/>
          </ac:picMkLst>
        </pc:picChg>
      </pc:sldChg>
      <pc:sldChg chg="modSp add">
        <pc:chgData name="Thiago Santi Bressan" userId="55883af6-eaec-4cd9-ad86-0ace7051f5b1" providerId="ADAL" clId="{3DF551A5-8ECA-43B9-B22B-C7E81937A540}" dt="2019-09-24T12:04:48.225" v="8838" actId="20577"/>
        <pc:sldMkLst>
          <pc:docMk/>
          <pc:sldMk cId="3550285617" sldId="258"/>
        </pc:sldMkLst>
        <pc:spChg chg="mod">
          <ac:chgData name="Thiago Santi Bressan" userId="55883af6-eaec-4cd9-ad86-0ace7051f5b1" providerId="ADAL" clId="{3DF551A5-8ECA-43B9-B22B-C7E81937A540}" dt="2019-09-23T12:44:10.870" v="8655"/>
          <ac:spMkLst>
            <pc:docMk/>
            <pc:sldMk cId="3550285617" sldId="258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24T12:04:48.225" v="8838" actId="20577"/>
          <ac:spMkLst>
            <pc:docMk/>
            <pc:sldMk cId="3550285617" sldId="258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23T12:45:27.884" v="8678" actId="2711"/>
        <pc:sldMkLst>
          <pc:docMk/>
          <pc:sldMk cId="3106200422" sldId="259"/>
        </pc:sldMkLst>
        <pc:spChg chg="mod">
          <ac:chgData name="Thiago Santi Bressan" userId="55883af6-eaec-4cd9-ad86-0ace7051f5b1" providerId="ADAL" clId="{3DF551A5-8ECA-43B9-B22B-C7E81937A540}" dt="2019-09-23T12:44:14.046" v="8656"/>
          <ac:spMkLst>
            <pc:docMk/>
            <pc:sldMk cId="3106200422" sldId="259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23T12:45:27.884" v="8678" actId="2711"/>
          <ac:spMkLst>
            <pc:docMk/>
            <pc:sldMk cId="3106200422" sldId="259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23T12:45:38.171" v="8679" actId="2711"/>
        <pc:sldMkLst>
          <pc:docMk/>
          <pc:sldMk cId="2964499992" sldId="260"/>
        </pc:sldMkLst>
        <pc:spChg chg="mod">
          <ac:chgData name="Thiago Santi Bressan" userId="55883af6-eaec-4cd9-ad86-0ace7051f5b1" providerId="ADAL" clId="{3DF551A5-8ECA-43B9-B22B-C7E81937A540}" dt="2019-09-23T12:44:17.492" v="8657"/>
          <ac:spMkLst>
            <pc:docMk/>
            <pc:sldMk cId="2964499992" sldId="260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23T12:45:38.171" v="8679" actId="2711"/>
          <ac:spMkLst>
            <pc:docMk/>
            <pc:sldMk cId="2964499992" sldId="260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23T12:45:44.952" v="8680" actId="2711"/>
        <pc:sldMkLst>
          <pc:docMk/>
          <pc:sldMk cId="2119944025" sldId="261"/>
        </pc:sldMkLst>
        <pc:spChg chg="mod">
          <ac:chgData name="Thiago Santi Bressan" userId="55883af6-eaec-4cd9-ad86-0ace7051f5b1" providerId="ADAL" clId="{3DF551A5-8ECA-43B9-B22B-C7E81937A540}" dt="2019-09-23T12:44:20.934" v="8658"/>
          <ac:spMkLst>
            <pc:docMk/>
            <pc:sldMk cId="2119944025" sldId="261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23T12:45:44.952" v="8680" actId="2711"/>
          <ac:spMkLst>
            <pc:docMk/>
            <pc:sldMk cId="2119944025" sldId="261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23T12:45:51.125" v="8681" actId="2711"/>
        <pc:sldMkLst>
          <pc:docMk/>
          <pc:sldMk cId="2134394382" sldId="262"/>
        </pc:sldMkLst>
        <pc:spChg chg="mod">
          <ac:chgData name="Thiago Santi Bressan" userId="55883af6-eaec-4cd9-ad86-0ace7051f5b1" providerId="ADAL" clId="{3DF551A5-8ECA-43B9-B22B-C7E81937A540}" dt="2019-09-23T12:44:24.122" v="8659"/>
          <ac:spMkLst>
            <pc:docMk/>
            <pc:sldMk cId="2134394382" sldId="262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23T12:45:51.125" v="8681" actId="2711"/>
          <ac:spMkLst>
            <pc:docMk/>
            <pc:sldMk cId="2134394382" sldId="262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23T12:45:57.879" v="8682" actId="2711"/>
        <pc:sldMkLst>
          <pc:docMk/>
          <pc:sldMk cId="577909785" sldId="263"/>
        </pc:sldMkLst>
        <pc:spChg chg="mod">
          <ac:chgData name="Thiago Santi Bressan" userId="55883af6-eaec-4cd9-ad86-0ace7051f5b1" providerId="ADAL" clId="{3DF551A5-8ECA-43B9-B22B-C7E81937A540}" dt="2019-09-23T12:44:27.411" v="8660"/>
          <ac:spMkLst>
            <pc:docMk/>
            <pc:sldMk cId="577909785" sldId="263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23T12:45:57.879" v="8682" actId="2711"/>
          <ac:spMkLst>
            <pc:docMk/>
            <pc:sldMk cId="577909785" sldId="263"/>
            <ac:spMk id="3" creationId="{33CEB9B7-468F-4E9F-99E9-1DF410A8F3BD}"/>
          </ac:spMkLst>
        </pc:spChg>
      </pc:sldChg>
      <pc:sldChg chg="add del">
        <pc:chgData name="Thiago Santi Bressan" userId="55883af6-eaec-4cd9-ad86-0ace7051f5b1" providerId="ADAL" clId="{3DF551A5-8ECA-43B9-B22B-C7E81937A540}" dt="2019-09-03T14:06:07.066" v="2246" actId="2696"/>
        <pc:sldMkLst>
          <pc:docMk/>
          <pc:sldMk cId="644685098" sldId="263"/>
        </pc:sldMkLst>
      </pc:sldChg>
      <pc:sldChg chg="addSp modSp add">
        <pc:chgData name="Thiago Santi Bressan" userId="55883af6-eaec-4cd9-ad86-0ace7051f5b1" providerId="ADAL" clId="{3DF551A5-8ECA-43B9-B22B-C7E81937A540}" dt="2019-09-23T12:46:09.916" v="8684" actId="1076"/>
        <pc:sldMkLst>
          <pc:docMk/>
          <pc:sldMk cId="2997017627" sldId="264"/>
        </pc:sldMkLst>
        <pc:spChg chg="mod">
          <ac:chgData name="Thiago Santi Bressan" userId="55883af6-eaec-4cd9-ad86-0ace7051f5b1" providerId="ADAL" clId="{3DF551A5-8ECA-43B9-B22B-C7E81937A540}" dt="2019-09-23T12:44:31.742" v="8661"/>
          <ac:spMkLst>
            <pc:docMk/>
            <pc:sldMk cId="2997017627" sldId="264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23T12:46:06.395" v="8683" actId="2711"/>
          <ac:spMkLst>
            <pc:docMk/>
            <pc:sldMk cId="2997017627" sldId="264"/>
            <ac:spMk id="3" creationId="{33CEB9B7-468F-4E9F-99E9-1DF410A8F3BD}"/>
          </ac:spMkLst>
        </pc:spChg>
        <pc:picChg chg="add mod">
          <ac:chgData name="Thiago Santi Bressan" userId="55883af6-eaec-4cd9-ad86-0ace7051f5b1" providerId="ADAL" clId="{3DF551A5-8ECA-43B9-B22B-C7E81937A540}" dt="2019-09-23T12:46:09.916" v="8684" actId="1076"/>
          <ac:picMkLst>
            <pc:docMk/>
            <pc:sldMk cId="2997017627" sldId="264"/>
            <ac:picMk id="4" creationId="{8AC033FB-0E6C-4D92-844E-E591D803D8BC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1:30.520" v="2854" actId="1076"/>
        <pc:sldMkLst>
          <pc:docMk/>
          <pc:sldMk cId="1427625892" sldId="265"/>
        </pc:sldMkLst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2" creationId="{A4467D35-093C-47DC-AFDF-A73F2094FACA}"/>
          </ac:spMkLst>
        </pc:spChg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3" creationId="{FF55A3DC-6803-4FF2-AD17-C1953EB6AE57}"/>
          </ac:spMkLst>
        </pc:spChg>
        <pc:spChg chg="add mod">
          <ac:chgData name="Thiago Santi Bressan" userId="55883af6-eaec-4cd9-ad86-0ace7051f5b1" providerId="ADAL" clId="{3DF551A5-8ECA-43B9-B22B-C7E81937A540}" dt="2019-09-03T14:21:19.800" v="2852" actId="1582"/>
          <ac:spMkLst>
            <pc:docMk/>
            <pc:sldMk cId="1427625892" sldId="265"/>
            <ac:spMk id="5" creationId="{FEBDDF6A-FD56-4CDC-9B92-7DC480DE8631}"/>
          </ac:spMkLst>
        </pc:spChg>
        <pc:spChg chg="add mod">
          <ac:chgData name="Thiago Santi Bressan" userId="55883af6-eaec-4cd9-ad86-0ace7051f5b1" providerId="ADAL" clId="{3DF551A5-8ECA-43B9-B22B-C7E81937A540}" dt="2019-09-03T14:21:30.520" v="2854" actId="1076"/>
          <ac:spMkLst>
            <pc:docMk/>
            <pc:sldMk cId="1427625892" sldId="265"/>
            <ac:spMk id="6" creationId="{7A8EA9C0-CECF-4B4D-AF18-EDAFABDF1A90}"/>
          </ac:spMkLst>
        </pc:spChg>
        <pc:picChg chg="add mod modCrop">
          <ac:chgData name="Thiago Santi Bressan" userId="55883af6-eaec-4cd9-ad86-0ace7051f5b1" providerId="ADAL" clId="{3DF551A5-8ECA-43B9-B22B-C7E81937A540}" dt="2019-09-03T14:20:10.126" v="2848" actId="14100"/>
          <ac:picMkLst>
            <pc:docMk/>
            <pc:sldMk cId="1427625892" sldId="265"/>
            <ac:picMk id="4" creationId="{E3931B8B-6B2C-499D-A2B5-0751769CB483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6:30.574" v="2920" actId="207"/>
        <pc:sldMkLst>
          <pc:docMk/>
          <pc:sldMk cId="1806655975" sldId="266"/>
        </pc:sldMkLst>
        <pc:spChg chg="del">
          <ac:chgData name="Thiago Santi Bressan" userId="55883af6-eaec-4cd9-ad86-0ace7051f5b1" providerId="ADAL" clId="{3DF551A5-8ECA-43B9-B22B-C7E81937A540}" dt="2019-09-03T14:22:17.014" v="2860" actId="478"/>
          <ac:spMkLst>
            <pc:docMk/>
            <pc:sldMk cId="1806655975" sldId="266"/>
            <ac:spMk id="5" creationId="{FEBDDF6A-FD56-4CDC-9B92-7DC480DE8631}"/>
          </ac:spMkLst>
        </pc:spChg>
        <pc:spChg chg="del">
          <ac:chgData name="Thiago Santi Bressan" userId="55883af6-eaec-4cd9-ad86-0ace7051f5b1" providerId="ADAL" clId="{3DF551A5-8ECA-43B9-B22B-C7E81937A540}" dt="2019-09-03T14:22:17.646" v="2861" actId="478"/>
          <ac:spMkLst>
            <pc:docMk/>
            <pc:sldMk cId="1806655975" sldId="266"/>
            <ac:spMk id="6" creationId="{7A8EA9C0-CECF-4B4D-AF18-EDAFABDF1A90}"/>
          </ac:spMkLst>
        </pc:spChg>
        <pc:spChg chg="add mod">
          <ac:chgData name="Thiago Santi Bressan" userId="55883af6-eaec-4cd9-ad86-0ace7051f5b1" providerId="ADAL" clId="{3DF551A5-8ECA-43B9-B22B-C7E81937A540}" dt="2019-09-03T14:22:52.898" v="2868" actId="14100"/>
          <ac:spMkLst>
            <pc:docMk/>
            <pc:sldMk cId="1806655975" sldId="266"/>
            <ac:spMk id="7" creationId="{64A119EE-6BD7-49CC-B3DA-1E7D32DFC576}"/>
          </ac:spMkLst>
        </pc:spChg>
        <pc:spChg chg="add mod">
          <ac:chgData name="Thiago Santi Bressan" userId="55883af6-eaec-4cd9-ad86-0ace7051f5b1" providerId="ADAL" clId="{3DF551A5-8ECA-43B9-B22B-C7E81937A540}" dt="2019-09-03T14:23:02.612" v="2870" actId="1076"/>
          <ac:spMkLst>
            <pc:docMk/>
            <pc:sldMk cId="1806655975" sldId="266"/>
            <ac:spMk id="8" creationId="{E24F5644-377F-4FFD-9B21-7F32918F0FF2}"/>
          </ac:spMkLst>
        </pc:spChg>
        <pc:spChg chg="add mod">
          <ac:chgData name="Thiago Santi Bressan" userId="55883af6-eaec-4cd9-ad86-0ace7051f5b1" providerId="ADAL" clId="{3DF551A5-8ECA-43B9-B22B-C7E81937A540}" dt="2019-09-03T14:26:30.574" v="2920" actId="207"/>
          <ac:spMkLst>
            <pc:docMk/>
            <pc:sldMk cId="1806655975" sldId="266"/>
            <ac:spMk id="15" creationId="{BCD8F968-9DD1-46FE-9586-EEEC67C6383B}"/>
          </ac:spMkLst>
        </pc:spChg>
        <pc:picChg chg="add mod modCrop">
          <ac:chgData name="Thiago Santi Bressan" userId="55883af6-eaec-4cd9-ad86-0ace7051f5b1" providerId="ADAL" clId="{3DF551A5-8ECA-43B9-B22B-C7E81937A540}" dt="2019-09-03T14:22:35.743" v="2865" actId="14100"/>
          <ac:picMkLst>
            <pc:docMk/>
            <pc:sldMk cId="1806655975" sldId="266"/>
            <ac:picMk id="2" creationId="{12F59F0A-B9C2-4C6F-824E-348359715299}"/>
          </ac:picMkLst>
        </pc:picChg>
        <pc:picChg chg="del">
          <ac:chgData name="Thiago Santi Bressan" userId="55883af6-eaec-4cd9-ad86-0ace7051f5b1" providerId="ADAL" clId="{3DF551A5-8ECA-43B9-B22B-C7E81937A540}" dt="2019-09-03T14:21:59.406" v="2856" actId="478"/>
          <ac:picMkLst>
            <pc:docMk/>
            <pc:sldMk cId="1806655975" sldId="266"/>
            <ac:picMk id="4" creationId="{E3931B8B-6B2C-499D-A2B5-0751769CB483}"/>
          </ac:picMkLst>
        </pc:picChg>
        <pc:picChg chg="add mod">
          <ac:chgData name="Thiago Santi Bressan" userId="55883af6-eaec-4cd9-ad86-0ace7051f5b1" providerId="ADAL" clId="{3DF551A5-8ECA-43B9-B22B-C7E81937A540}" dt="2019-09-03T14:25:33.694" v="2893" actId="208"/>
          <ac:picMkLst>
            <pc:docMk/>
            <pc:sldMk cId="1806655975" sldId="266"/>
            <ac:picMk id="9" creationId="{72D4DEDF-4DCF-456A-87D6-404B843368F8}"/>
          </ac:picMkLst>
        </pc:picChg>
        <pc:cxnChg chg="add mod">
          <ac:chgData name="Thiago Santi Bressan" userId="55883af6-eaec-4cd9-ad86-0ace7051f5b1" providerId="ADAL" clId="{3DF551A5-8ECA-43B9-B22B-C7E81937A540}" dt="2019-09-03T14:25:17.532" v="2891" actId="208"/>
          <ac:cxnSpMkLst>
            <pc:docMk/>
            <pc:sldMk cId="1806655975" sldId="266"/>
            <ac:cxnSpMk id="10" creationId="{DBC95C67-F1A6-4923-B99F-96A44C4B205A}"/>
          </ac:cxnSpMkLst>
        </pc:cxnChg>
        <pc:cxnChg chg="add mod">
          <ac:chgData name="Thiago Santi Bressan" userId="55883af6-eaec-4cd9-ad86-0ace7051f5b1" providerId="ADAL" clId="{3DF551A5-8ECA-43B9-B22B-C7E81937A540}" dt="2019-09-03T14:25:21.214" v="2892" actId="208"/>
          <ac:cxnSpMkLst>
            <pc:docMk/>
            <pc:sldMk cId="1806655975" sldId="266"/>
            <ac:cxnSpMk id="12" creationId="{5BBA5859-F9BF-48BB-9A30-4A34D635D125}"/>
          </ac:cxnSpMkLst>
        </pc:cxnChg>
        <pc:cxnChg chg="add mod">
          <ac:chgData name="Thiago Santi Bressan" userId="55883af6-eaec-4cd9-ad86-0ace7051f5b1" providerId="ADAL" clId="{3DF551A5-8ECA-43B9-B22B-C7E81937A540}" dt="2019-09-03T14:26:04.088" v="2895" actId="208"/>
          <ac:cxnSpMkLst>
            <pc:docMk/>
            <pc:sldMk cId="1806655975" sldId="266"/>
            <ac:cxnSpMk id="14" creationId="{F8F9BAFD-74B4-4836-9FBA-8141B9081D0E}"/>
          </ac:cxnSpMkLst>
        </pc:cxnChg>
      </pc:sldChg>
      <pc:sldChg chg="addSp delSp modSp add del">
        <pc:chgData name="Thiago Santi Bressan" userId="55883af6-eaec-4cd9-ad86-0ace7051f5b1" providerId="ADAL" clId="{3DF551A5-8ECA-43B9-B22B-C7E81937A540}" dt="2019-09-03T14:30:09.016" v="3215" actId="2696"/>
        <pc:sldMkLst>
          <pc:docMk/>
          <pc:sldMk cId="392074244" sldId="267"/>
        </pc:sldMkLst>
        <pc:spChg chg="del">
          <ac:chgData name="Thiago Santi Bressan" userId="55883af6-eaec-4cd9-ad86-0ace7051f5b1" providerId="ADAL" clId="{3DF551A5-8ECA-43B9-B22B-C7E81937A540}" dt="2019-09-03T14:23:41.329" v="2873" actId="478"/>
          <ac:spMkLst>
            <pc:docMk/>
            <pc:sldMk cId="392074244" sldId="267"/>
            <ac:spMk id="7" creationId="{64A119EE-6BD7-49CC-B3DA-1E7D32DFC576}"/>
          </ac:spMkLst>
        </pc:spChg>
        <pc:spChg chg="del">
          <ac:chgData name="Thiago Santi Bressan" userId="55883af6-eaec-4cd9-ad86-0ace7051f5b1" providerId="ADAL" clId="{3DF551A5-8ECA-43B9-B22B-C7E81937A540}" dt="2019-09-03T14:23:42.096" v="2874" actId="478"/>
          <ac:spMkLst>
            <pc:docMk/>
            <pc:sldMk cId="392074244" sldId="267"/>
            <ac:spMk id="8" creationId="{E24F5644-377F-4FFD-9B21-7F32918F0FF2}"/>
          </ac:spMkLst>
        </pc:spChg>
        <pc:picChg chg="del">
          <ac:chgData name="Thiago Santi Bressan" userId="55883af6-eaec-4cd9-ad86-0ace7051f5b1" providerId="ADAL" clId="{3DF551A5-8ECA-43B9-B22B-C7E81937A540}" dt="2019-09-03T14:23:40.226" v="2872" actId="478"/>
          <ac:picMkLst>
            <pc:docMk/>
            <pc:sldMk cId="392074244" sldId="267"/>
            <ac:picMk id="2" creationId="{12F59F0A-B9C2-4C6F-824E-348359715299}"/>
          </ac:picMkLst>
        </pc:picChg>
        <pc:picChg chg="add mod modCrop">
          <ac:chgData name="Thiago Santi Bressan" userId="55883af6-eaec-4cd9-ad86-0ace7051f5b1" providerId="ADAL" clId="{3DF551A5-8ECA-43B9-B22B-C7E81937A540}" dt="2019-09-03T14:24:33.463" v="2886" actId="732"/>
          <ac:picMkLst>
            <pc:docMk/>
            <pc:sldMk cId="392074244" sldId="267"/>
            <ac:picMk id="3" creationId="{A21F6F5D-EB6D-4A08-BCA9-33A47724BE32}"/>
          </ac:picMkLst>
        </pc:picChg>
      </pc:sldChg>
      <pc:sldChg chg="delSp modSp add ord">
        <pc:chgData name="Thiago Santi Bressan" userId="55883af6-eaec-4cd9-ad86-0ace7051f5b1" providerId="ADAL" clId="{3DF551A5-8ECA-43B9-B22B-C7E81937A540}" dt="2019-09-23T12:46:19.660" v="8687" actId="113"/>
        <pc:sldMkLst>
          <pc:docMk/>
          <pc:sldMk cId="1246039157" sldId="267"/>
        </pc:sldMkLst>
        <pc:spChg chg="mod">
          <ac:chgData name="Thiago Santi Bressan" userId="55883af6-eaec-4cd9-ad86-0ace7051f5b1" providerId="ADAL" clId="{3DF551A5-8ECA-43B9-B22B-C7E81937A540}" dt="2019-09-23T12:46:19.660" v="8687" actId="113"/>
          <ac:spMkLst>
            <pc:docMk/>
            <pc:sldMk cId="1246039157" sldId="267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18T13:42:32.732" v="8559" actId="113"/>
          <ac:spMkLst>
            <pc:docMk/>
            <pc:sldMk cId="1246039157" sldId="267"/>
            <ac:spMk id="3" creationId="{33CEB9B7-468F-4E9F-99E9-1DF410A8F3BD}"/>
          </ac:spMkLst>
        </pc:spChg>
        <pc:picChg chg="del">
          <ac:chgData name="Thiago Santi Bressan" userId="55883af6-eaec-4cd9-ad86-0ace7051f5b1" providerId="ADAL" clId="{3DF551A5-8ECA-43B9-B22B-C7E81937A540}" dt="2019-09-03T14:31:21.984" v="3247" actId="478"/>
          <ac:picMkLst>
            <pc:docMk/>
            <pc:sldMk cId="1246039157" sldId="267"/>
            <ac:picMk id="4" creationId="{8AC033FB-0E6C-4D92-844E-E591D803D8BC}"/>
          </ac:picMkLst>
        </pc:picChg>
      </pc:sldChg>
      <pc:sldChg chg="add del">
        <pc:chgData name="Thiago Santi Bressan" userId="55883af6-eaec-4cd9-ad86-0ace7051f5b1" providerId="ADAL" clId="{3DF551A5-8ECA-43B9-B22B-C7E81937A540}" dt="2019-09-03T14:52:23.482" v="3952" actId="2696"/>
        <pc:sldMkLst>
          <pc:docMk/>
          <pc:sldMk cId="3205107322" sldId="268"/>
        </pc:sldMkLst>
      </pc:sldChg>
      <pc:sldChg chg="modSp add">
        <pc:chgData name="Thiago Santi Bressan" userId="55883af6-eaec-4cd9-ad86-0ace7051f5b1" providerId="ADAL" clId="{3DF551A5-8ECA-43B9-B22B-C7E81937A540}" dt="2019-09-23T12:46:25.044" v="8688" actId="113"/>
        <pc:sldMkLst>
          <pc:docMk/>
          <pc:sldMk cId="201984262" sldId="269"/>
        </pc:sldMkLst>
        <pc:spChg chg="mod">
          <ac:chgData name="Thiago Santi Bressan" userId="55883af6-eaec-4cd9-ad86-0ace7051f5b1" providerId="ADAL" clId="{3DF551A5-8ECA-43B9-B22B-C7E81937A540}" dt="2019-09-23T12:46:25.044" v="8688" actId="113"/>
          <ac:spMkLst>
            <pc:docMk/>
            <pc:sldMk cId="201984262" sldId="269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30:43.240" v="4916" actId="20577"/>
          <ac:spMkLst>
            <pc:docMk/>
            <pc:sldMk cId="201984262" sldId="26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23T12:46:28.644" v="8689" actId="113"/>
        <pc:sldMkLst>
          <pc:docMk/>
          <pc:sldMk cId="3094378855" sldId="270"/>
        </pc:sldMkLst>
        <pc:spChg chg="mod">
          <ac:chgData name="Thiago Santi Bressan" userId="55883af6-eaec-4cd9-ad86-0ace7051f5b1" providerId="ADAL" clId="{3DF551A5-8ECA-43B9-B22B-C7E81937A540}" dt="2019-09-23T12:46:28.644" v="8689" actId="113"/>
          <ac:spMkLst>
            <pc:docMk/>
            <pc:sldMk cId="3094378855" sldId="270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20:17.377" v="4811" actId="115"/>
          <ac:spMkLst>
            <pc:docMk/>
            <pc:sldMk cId="3094378855" sldId="270"/>
            <ac:spMk id="3" creationId="{4518489F-612D-42D3-869C-52283FF8E79B}"/>
          </ac:spMkLst>
        </pc:spChg>
      </pc:sldChg>
      <pc:sldChg chg="addSp modSp add">
        <pc:chgData name="Thiago Santi Bressan" userId="55883af6-eaec-4cd9-ad86-0ace7051f5b1" providerId="ADAL" clId="{3DF551A5-8ECA-43B9-B22B-C7E81937A540}" dt="2019-09-03T16:30:02.371" v="4886" actId="1076"/>
        <pc:sldMkLst>
          <pc:docMk/>
          <pc:sldMk cId="1324217983" sldId="271"/>
        </pc:sldMkLst>
        <pc:spChg chg="mod">
          <ac:chgData name="Thiago Santi Bressan" userId="55883af6-eaec-4cd9-ad86-0ace7051f5b1" providerId="ADAL" clId="{3DF551A5-8ECA-43B9-B22B-C7E81937A540}" dt="2019-09-03T16:29:51.320" v="4864" actId="1035"/>
          <ac:spMkLst>
            <pc:docMk/>
            <pc:sldMk cId="1324217983" sldId="271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29:55.393" v="4883" actId="1036"/>
          <ac:spMkLst>
            <pc:docMk/>
            <pc:sldMk cId="1324217983" sldId="271"/>
            <ac:spMk id="3" creationId="{4518489F-612D-42D3-869C-52283FF8E79B}"/>
          </ac:spMkLst>
        </pc:spChg>
        <pc:picChg chg="add mod">
          <ac:chgData name="Thiago Santi Bressan" userId="55883af6-eaec-4cd9-ad86-0ace7051f5b1" providerId="ADAL" clId="{3DF551A5-8ECA-43B9-B22B-C7E81937A540}" dt="2019-09-03T16:30:02.371" v="4886" actId="1076"/>
          <ac:picMkLst>
            <pc:docMk/>
            <pc:sldMk cId="1324217983" sldId="271"/>
            <ac:picMk id="4" creationId="{2800547A-BDBC-4F0B-BAC5-B2BA17BEC4D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37:30.148" v="4935" actId="14100"/>
        <pc:sldMkLst>
          <pc:docMk/>
          <pc:sldMk cId="1649107138" sldId="272"/>
        </pc:sldMkLst>
        <pc:picChg chg="del">
          <ac:chgData name="Thiago Santi Bressan" userId="55883af6-eaec-4cd9-ad86-0ace7051f5b1" providerId="ADAL" clId="{3DF551A5-8ECA-43B9-B22B-C7E81937A540}" dt="2019-09-03T16:35:43.602" v="4918" actId="478"/>
          <ac:picMkLst>
            <pc:docMk/>
            <pc:sldMk cId="1649107138" sldId="272"/>
            <ac:picMk id="4" creationId="{2800547A-BDBC-4F0B-BAC5-B2BA17BEC4D6}"/>
          </ac:picMkLst>
        </pc:picChg>
        <pc:picChg chg="add mod">
          <ac:chgData name="Thiago Santi Bressan" userId="55883af6-eaec-4cd9-ad86-0ace7051f5b1" providerId="ADAL" clId="{3DF551A5-8ECA-43B9-B22B-C7E81937A540}" dt="2019-09-03T16:37:26.499" v="4933" actId="1076"/>
          <ac:picMkLst>
            <pc:docMk/>
            <pc:sldMk cId="1649107138" sldId="272"/>
            <ac:picMk id="5" creationId="{C35DEE65-2EC7-4944-9024-D9D166CBBAB2}"/>
          </ac:picMkLst>
        </pc:picChg>
        <pc:picChg chg="add mod">
          <ac:chgData name="Thiago Santi Bressan" userId="55883af6-eaec-4cd9-ad86-0ace7051f5b1" providerId="ADAL" clId="{3DF551A5-8ECA-43B9-B22B-C7E81937A540}" dt="2019-09-03T16:37:30.148" v="4935" actId="14100"/>
          <ac:picMkLst>
            <pc:docMk/>
            <pc:sldMk cId="1649107138" sldId="272"/>
            <ac:picMk id="6" creationId="{4F494533-9BD6-42BF-84D2-9BB43896193F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44:35.742" v="4947" actId="14100"/>
        <pc:sldMkLst>
          <pc:docMk/>
          <pc:sldMk cId="1235599935" sldId="273"/>
        </pc:sldMkLst>
        <pc:picChg chg="add del mod">
          <ac:chgData name="Thiago Santi Bressan" userId="55883af6-eaec-4cd9-ad86-0ace7051f5b1" providerId="ADAL" clId="{3DF551A5-8ECA-43B9-B22B-C7E81937A540}" dt="2019-09-03T16:44:08.192" v="4943" actId="478"/>
          <ac:picMkLst>
            <pc:docMk/>
            <pc:sldMk cId="1235599935" sldId="273"/>
            <ac:picMk id="4" creationId="{504E3EA6-27A0-4807-AE08-45A84E41022D}"/>
          </ac:picMkLst>
        </pc:picChg>
        <pc:picChg chg="del">
          <ac:chgData name="Thiago Santi Bressan" userId="55883af6-eaec-4cd9-ad86-0ace7051f5b1" providerId="ADAL" clId="{3DF551A5-8ECA-43B9-B22B-C7E81937A540}" dt="2019-09-03T16:39:01.337" v="4937" actId="478"/>
          <ac:picMkLst>
            <pc:docMk/>
            <pc:sldMk cId="1235599935" sldId="273"/>
            <ac:picMk id="5" creationId="{C35DEE65-2EC7-4944-9024-D9D166CBBAB2}"/>
          </ac:picMkLst>
        </pc:picChg>
        <pc:picChg chg="del">
          <ac:chgData name="Thiago Santi Bressan" userId="55883af6-eaec-4cd9-ad86-0ace7051f5b1" providerId="ADAL" clId="{3DF551A5-8ECA-43B9-B22B-C7E81937A540}" dt="2019-09-03T16:39:02.268" v="4938" actId="478"/>
          <ac:picMkLst>
            <pc:docMk/>
            <pc:sldMk cId="1235599935" sldId="273"/>
            <ac:picMk id="6" creationId="{4F494533-9BD6-42BF-84D2-9BB43896193F}"/>
          </ac:picMkLst>
        </pc:picChg>
        <pc:picChg chg="add mod">
          <ac:chgData name="Thiago Santi Bressan" userId="55883af6-eaec-4cd9-ad86-0ace7051f5b1" providerId="ADAL" clId="{3DF551A5-8ECA-43B9-B22B-C7E81937A540}" dt="2019-09-03T16:44:35.742" v="4947" actId="14100"/>
          <ac:picMkLst>
            <pc:docMk/>
            <pc:sldMk cId="1235599935" sldId="273"/>
            <ac:picMk id="7" creationId="{EC8B3BBA-194B-4261-A359-D758F166159D}"/>
          </ac:picMkLst>
        </pc:picChg>
      </pc:sldChg>
      <pc:sldChg chg="delSp modSp add">
        <pc:chgData name="Thiago Santi Bressan" userId="55883af6-eaec-4cd9-ad86-0ace7051f5b1" providerId="ADAL" clId="{3DF551A5-8ECA-43B9-B22B-C7E81937A540}" dt="2019-09-12T17:35:05.195" v="8239" actId="27636"/>
        <pc:sldMkLst>
          <pc:docMk/>
          <pc:sldMk cId="556605445" sldId="274"/>
        </pc:sldMkLst>
        <pc:spChg chg="mod">
          <ac:chgData name="Thiago Santi Bressan" userId="55883af6-eaec-4cd9-ad86-0ace7051f5b1" providerId="ADAL" clId="{3DF551A5-8ECA-43B9-B22B-C7E81937A540}" dt="2019-09-12T17:35:05.195" v="8239" actId="27636"/>
          <ac:spMkLst>
            <pc:docMk/>
            <pc:sldMk cId="556605445" sldId="274"/>
            <ac:spMk id="3" creationId="{4518489F-612D-42D3-869C-52283FF8E79B}"/>
          </ac:spMkLst>
        </pc:spChg>
        <pc:picChg chg="del">
          <ac:chgData name="Thiago Santi Bressan" userId="55883af6-eaec-4cd9-ad86-0ace7051f5b1" providerId="ADAL" clId="{3DF551A5-8ECA-43B9-B22B-C7E81937A540}" dt="2019-09-03T16:44:49.307" v="4949" actId="478"/>
          <ac:picMkLst>
            <pc:docMk/>
            <pc:sldMk cId="556605445" sldId="274"/>
            <ac:picMk id="7" creationId="{EC8B3BBA-194B-4261-A359-D758F166159D}"/>
          </ac:picMkLst>
        </pc:picChg>
      </pc:sldChg>
      <pc:sldChg chg="modSp add">
        <pc:chgData name="Thiago Santi Bressan" userId="55883af6-eaec-4cd9-ad86-0ace7051f5b1" providerId="ADAL" clId="{3DF551A5-8ECA-43B9-B22B-C7E81937A540}" dt="2019-09-03T17:03:30.085" v="5377" actId="20577"/>
        <pc:sldMkLst>
          <pc:docMk/>
          <pc:sldMk cId="4070982494" sldId="275"/>
        </pc:sldMkLst>
        <pc:spChg chg="mod">
          <ac:chgData name="Thiago Santi Bressan" userId="55883af6-eaec-4cd9-ad86-0ace7051f5b1" providerId="ADAL" clId="{3DF551A5-8ECA-43B9-B22B-C7E81937A540}" dt="2019-09-03T17:03:30.085" v="5377" actId="20577"/>
          <ac:spMkLst>
            <pc:docMk/>
            <pc:sldMk cId="4070982494" sldId="275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23T12:50:37.334" v="8694" actId="20577"/>
        <pc:sldMkLst>
          <pc:docMk/>
          <pc:sldMk cId="1498916680" sldId="276"/>
        </pc:sldMkLst>
        <pc:spChg chg="mod">
          <ac:chgData name="Thiago Santi Bressan" userId="55883af6-eaec-4cd9-ad86-0ace7051f5b1" providerId="ADAL" clId="{3DF551A5-8ECA-43B9-B22B-C7E81937A540}" dt="2019-09-23T12:50:37.334" v="8694" actId="20577"/>
          <ac:spMkLst>
            <pc:docMk/>
            <pc:sldMk cId="1498916680" sldId="276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10T13:07:50.134" v="7638" actId="20577"/>
        <pc:sldMkLst>
          <pc:docMk/>
          <pc:sldMk cId="3542302826" sldId="277"/>
        </pc:sldMkLst>
        <pc:spChg chg="mod">
          <ac:chgData name="Thiago Santi Bressan" userId="55883af6-eaec-4cd9-ad86-0ace7051f5b1" providerId="ADAL" clId="{3DF551A5-8ECA-43B9-B22B-C7E81937A540}" dt="2019-09-10T13:07:50.134" v="7638" actId="20577"/>
          <ac:spMkLst>
            <pc:docMk/>
            <pc:sldMk cId="3542302826" sldId="277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23T12:50:50.044" v="8696" actId="20577"/>
        <pc:sldMkLst>
          <pc:docMk/>
          <pc:sldMk cId="111328398" sldId="278"/>
        </pc:sldMkLst>
        <pc:spChg chg="mod">
          <ac:chgData name="Thiago Santi Bressan" userId="55883af6-eaec-4cd9-ad86-0ace7051f5b1" providerId="ADAL" clId="{3DF551A5-8ECA-43B9-B22B-C7E81937A540}" dt="2019-09-23T12:50:50.044" v="8696" actId="20577"/>
          <ac:spMkLst>
            <pc:docMk/>
            <pc:sldMk cId="111328398" sldId="278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23T13:05:24.540" v="8709" actId="27636"/>
        <pc:sldMkLst>
          <pc:docMk/>
          <pc:sldMk cId="855815700" sldId="279"/>
        </pc:sldMkLst>
        <pc:spChg chg="mod">
          <ac:chgData name="Thiago Santi Bressan" userId="55883af6-eaec-4cd9-ad86-0ace7051f5b1" providerId="ADAL" clId="{3DF551A5-8ECA-43B9-B22B-C7E81937A540}" dt="2019-09-23T13:05:24.540" v="8709" actId="27636"/>
          <ac:spMkLst>
            <pc:docMk/>
            <pc:sldMk cId="855815700" sldId="27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23T12:49:36.940" v="8691" actId="20577"/>
        <pc:sldMkLst>
          <pc:docMk/>
          <pc:sldMk cId="4197525358" sldId="280"/>
        </pc:sldMkLst>
        <pc:spChg chg="mod">
          <ac:chgData name="Thiago Santi Bressan" userId="55883af6-eaec-4cd9-ad86-0ace7051f5b1" providerId="ADAL" clId="{3DF551A5-8ECA-43B9-B22B-C7E81937A540}" dt="2019-09-23T12:49:36.940" v="8691" actId="20577"/>
          <ac:spMkLst>
            <pc:docMk/>
            <pc:sldMk cId="4197525358" sldId="280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10T12:16:33.427" v="6464" actId="5793"/>
        <pc:sldMkLst>
          <pc:docMk/>
          <pc:sldMk cId="3659566476" sldId="281"/>
        </pc:sldMkLst>
        <pc:spChg chg="mod">
          <ac:chgData name="Thiago Santi Bressan" userId="55883af6-eaec-4cd9-ad86-0ace7051f5b1" providerId="ADAL" clId="{3DF551A5-8ECA-43B9-B22B-C7E81937A540}" dt="2019-09-10T12:15:42.061" v="6334" actId="20577"/>
          <ac:spMkLst>
            <pc:docMk/>
            <pc:sldMk cId="3659566476" sldId="281"/>
            <ac:spMk id="2" creationId="{D55F16FA-11D1-4A56-8E42-3EED5406C39F}"/>
          </ac:spMkLst>
        </pc:spChg>
        <pc:spChg chg="mod">
          <ac:chgData name="Thiago Santi Bressan" userId="55883af6-eaec-4cd9-ad86-0ace7051f5b1" providerId="ADAL" clId="{3DF551A5-8ECA-43B9-B22B-C7E81937A540}" dt="2019-09-10T12:16:33.427" v="6464" actId="5793"/>
          <ac:spMkLst>
            <pc:docMk/>
            <pc:sldMk cId="3659566476" sldId="281"/>
            <ac:spMk id="3" creationId="{3B3AF8BB-5555-46AB-9EEF-3BEE92398415}"/>
          </ac:spMkLst>
        </pc:spChg>
      </pc:sldChg>
      <pc:sldChg chg="modSp add">
        <pc:chgData name="Thiago Santi Bressan" userId="55883af6-eaec-4cd9-ad86-0ace7051f5b1" providerId="ADAL" clId="{3DF551A5-8ECA-43B9-B22B-C7E81937A540}" dt="2019-09-18T11:25:18.307" v="8374" actId="20577"/>
        <pc:sldMkLst>
          <pc:docMk/>
          <pc:sldMk cId="2295983542" sldId="282"/>
        </pc:sldMkLst>
        <pc:spChg chg="mod">
          <ac:chgData name="Thiago Santi Bressan" userId="55883af6-eaec-4cd9-ad86-0ace7051f5b1" providerId="ADAL" clId="{3DF551A5-8ECA-43B9-B22B-C7E81937A540}" dt="2019-09-10T12:16:41.091" v="6473" actId="20577"/>
          <ac:spMkLst>
            <pc:docMk/>
            <pc:sldMk cId="2295983542" sldId="282"/>
            <ac:spMk id="2" creationId="{FDC58D86-E6CD-480F-80B4-9D918891EDE0}"/>
          </ac:spMkLst>
        </pc:spChg>
        <pc:spChg chg="mod">
          <ac:chgData name="Thiago Santi Bressan" userId="55883af6-eaec-4cd9-ad86-0ace7051f5b1" providerId="ADAL" clId="{3DF551A5-8ECA-43B9-B22B-C7E81937A540}" dt="2019-09-18T11:25:18.307" v="8374" actId="20577"/>
          <ac:spMkLst>
            <pc:docMk/>
            <pc:sldMk cId="2295983542" sldId="282"/>
            <ac:spMk id="3" creationId="{EEF746FE-FBBC-4686-BE77-E54C0D1F9EDD}"/>
          </ac:spMkLst>
        </pc:spChg>
      </pc:sldChg>
      <pc:sldChg chg="addSp delSp modSp add">
        <pc:chgData name="Thiago Santi Bressan" userId="55883af6-eaec-4cd9-ad86-0ace7051f5b1" providerId="ADAL" clId="{3DF551A5-8ECA-43B9-B22B-C7E81937A540}" dt="2019-09-18T11:24:25.512" v="8267" actId="20577"/>
        <pc:sldMkLst>
          <pc:docMk/>
          <pc:sldMk cId="1711734310" sldId="283"/>
        </pc:sldMkLst>
        <pc:spChg chg="del">
          <ac:chgData name="Thiago Santi Bressan" userId="55883af6-eaec-4cd9-ad86-0ace7051f5b1" providerId="ADAL" clId="{3DF551A5-8ECA-43B9-B22B-C7E81937A540}" dt="2019-09-10T12:23:31.112" v="6734"/>
          <ac:spMkLst>
            <pc:docMk/>
            <pc:sldMk cId="1711734310" sldId="283"/>
            <ac:spMk id="2" creationId="{0D492744-8DE4-4A73-9CD3-F3BA04B071A8}"/>
          </ac:spMkLst>
        </pc:spChg>
        <pc:spChg chg="del">
          <ac:chgData name="Thiago Santi Bressan" userId="55883af6-eaec-4cd9-ad86-0ace7051f5b1" providerId="ADAL" clId="{3DF551A5-8ECA-43B9-B22B-C7E81937A540}" dt="2019-09-10T12:23:31.112" v="6734"/>
          <ac:spMkLst>
            <pc:docMk/>
            <pc:sldMk cId="1711734310" sldId="283"/>
            <ac:spMk id="3" creationId="{8CDF2E4B-5F68-4E8F-9CE4-65959DC4EDD6}"/>
          </ac:spMkLst>
        </pc:spChg>
        <pc:spChg chg="add mod">
          <ac:chgData name="Thiago Santi Bressan" userId="55883af6-eaec-4cd9-ad86-0ace7051f5b1" providerId="ADAL" clId="{3DF551A5-8ECA-43B9-B22B-C7E81937A540}" dt="2019-09-18T11:24:25.512" v="8267" actId="20577"/>
          <ac:spMkLst>
            <pc:docMk/>
            <pc:sldMk cId="1711734310" sldId="283"/>
            <ac:spMk id="5" creationId="{6B46BE39-D102-4F45-A682-05128E7AA12A}"/>
          </ac:spMkLst>
        </pc:spChg>
        <pc:picChg chg="add mod">
          <ac:chgData name="Thiago Santi Bressan" userId="55883af6-eaec-4cd9-ad86-0ace7051f5b1" providerId="ADAL" clId="{3DF551A5-8ECA-43B9-B22B-C7E81937A540}" dt="2019-09-10T12:32:43.376" v="6741" actId="1076"/>
          <ac:picMkLst>
            <pc:docMk/>
            <pc:sldMk cId="1711734310" sldId="283"/>
            <ac:picMk id="4" creationId="{76AB5CC3-DAE4-40D4-BDA0-0BD8CCFFA067}"/>
          </ac:picMkLst>
        </pc:picChg>
      </pc:sldChg>
      <pc:sldChg chg="modSp add ord">
        <pc:chgData name="Thiago Santi Bressan" userId="55883af6-eaec-4cd9-ad86-0ace7051f5b1" providerId="ADAL" clId="{3DF551A5-8ECA-43B9-B22B-C7E81937A540}" dt="2019-09-18T11:26:08.367" v="8478" actId="20577"/>
        <pc:sldMkLst>
          <pc:docMk/>
          <pc:sldMk cId="884256046" sldId="284"/>
        </pc:sldMkLst>
        <pc:spChg chg="mod">
          <ac:chgData name="Thiago Santi Bressan" userId="55883af6-eaec-4cd9-ad86-0ace7051f5b1" providerId="ADAL" clId="{3DF551A5-8ECA-43B9-B22B-C7E81937A540}" dt="2019-09-18T11:26:08.367" v="8478" actId="20577"/>
          <ac:spMkLst>
            <pc:docMk/>
            <pc:sldMk cId="884256046" sldId="284"/>
            <ac:spMk id="3" creationId="{EEF746FE-FBBC-4686-BE77-E54C0D1F9EDD}"/>
          </ac:spMkLst>
        </pc:spChg>
      </pc:sldChg>
      <pc:sldChg chg="addSp delSp modSp add">
        <pc:chgData name="Thiago Santi Bressan" userId="55883af6-eaec-4cd9-ad86-0ace7051f5b1" providerId="ADAL" clId="{3DF551A5-8ECA-43B9-B22B-C7E81937A540}" dt="2019-09-10T12:36:50.885" v="6926" actId="1076"/>
        <pc:sldMkLst>
          <pc:docMk/>
          <pc:sldMk cId="4039457234" sldId="285"/>
        </pc:sldMkLst>
        <pc:spChg chg="del">
          <ac:chgData name="Thiago Santi Bressan" userId="55883af6-eaec-4cd9-ad86-0ace7051f5b1" providerId="ADAL" clId="{3DF551A5-8ECA-43B9-B22B-C7E81937A540}" dt="2019-09-10T12:36:09.543" v="6917"/>
          <ac:spMkLst>
            <pc:docMk/>
            <pc:sldMk cId="4039457234" sldId="285"/>
            <ac:spMk id="2" creationId="{CFA5CCBC-4DB2-4439-9DAD-1B6C4DCCD3BB}"/>
          </ac:spMkLst>
        </pc:spChg>
        <pc:spChg chg="del">
          <ac:chgData name="Thiago Santi Bressan" userId="55883af6-eaec-4cd9-ad86-0ace7051f5b1" providerId="ADAL" clId="{3DF551A5-8ECA-43B9-B22B-C7E81937A540}" dt="2019-09-10T12:36:09.543" v="6917"/>
          <ac:spMkLst>
            <pc:docMk/>
            <pc:sldMk cId="4039457234" sldId="285"/>
            <ac:spMk id="3" creationId="{B5FA3791-5476-4102-9BD2-C48D21DD62C6}"/>
          </ac:spMkLst>
        </pc:spChg>
        <pc:picChg chg="add mod modCrop">
          <ac:chgData name="Thiago Santi Bressan" userId="55883af6-eaec-4cd9-ad86-0ace7051f5b1" providerId="ADAL" clId="{3DF551A5-8ECA-43B9-B22B-C7E81937A540}" dt="2019-09-10T12:36:50.885" v="6926" actId="1076"/>
          <ac:picMkLst>
            <pc:docMk/>
            <pc:sldMk cId="4039457234" sldId="285"/>
            <ac:picMk id="4" creationId="{DF9CDCD1-3EE5-440B-BA95-2FD26FACBE1D}"/>
          </ac:picMkLst>
        </pc:picChg>
      </pc:sldChg>
      <pc:sldChg chg="modSp add ord">
        <pc:chgData name="Thiago Santi Bressan" userId="55883af6-eaec-4cd9-ad86-0ace7051f5b1" providerId="ADAL" clId="{3DF551A5-8ECA-43B9-B22B-C7E81937A540}" dt="2019-09-23T17:11:10.520" v="8718" actId="20577"/>
        <pc:sldMkLst>
          <pc:docMk/>
          <pc:sldMk cId="1561911957" sldId="286"/>
        </pc:sldMkLst>
        <pc:spChg chg="mod">
          <ac:chgData name="Thiago Santi Bressan" userId="55883af6-eaec-4cd9-ad86-0ace7051f5b1" providerId="ADAL" clId="{3DF551A5-8ECA-43B9-B22B-C7E81937A540}" dt="2019-09-23T17:11:10.520" v="8718" actId="20577"/>
          <ac:spMkLst>
            <pc:docMk/>
            <pc:sldMk cId="1561911957" sldId="286"/>
            <ac:spMk id="3" creationId="{EEF746FE-FBBC-4686-BE77-E54C0D1F9EDD}"/>
          </ac:spMkLst>
        </pc:spChg>
      </pc:sldChg>
      <pc:sldChg chg="modSp add">
        <pc:chgData name="Thiago Santi Bressan" userId="55883af6-eaec-4cd9-ad86-0ace7051f5b1" providerId="ADAL" clId="{3DF551A5-8ECA-43B9-B22B-C7E81937A540}" dt="2019-09-18T11:29:54.744" v="8546" actId="20577"/>
        <pc:sldMkLst>
          <pc:docMk/>
          <pc:sldMk cId="3148263703" sldId="287"/>
        </pc:sldMkLst>
        <pc:spChg chg="mod">
          <ac:chgData name="Thiago Santi Bressan" userId="55883af6-eaec-4cd9-ad86-0ace7051f5b1" providerId="ADAL" clId="{3DF551A5-8ECA-43B9-B22B-C7E81937A540}" dt="2019-09-18T11:29:54.744" v="8546" actId="20577"/>
          <ac:spMkLst>
            <pc:docMk/>
            <pc:sldMk cId="3148263703" sldId="287"/>
            <ac:spMk id="2" creationId="{FDC58D86-E6CD-480F-80B4-9D918891EDE0}"/>
          </ac:spMkLst>
        </pc:spChg>
        <pc:spChg chg="mod">
          <ac:chgData name="Thiago Santi Bressan" userId="55883af6-eaec-4cd9-ad86-0ace7051f5b1" providerId="ADAL" clId="{3DF551A5-8ECA-43B9-B22B-C7E81937A540}" dt="2019-09-10T13:03:49.385" v="7609" actId="5793"/>
          <ac:spMkLst>
            <pc:docMk/>
            <pc:sldMk cId="3148263703" sldId="287"/>
            <ac:spMk id="3" creationId="{EEF746FE-FBBC-4686-BE77-E54C0D1F9EDD}"/>
          </ac:spMkLst>
        </pc:spChg>
      </pc:sldChg>
      <pc:sldChg chg="addSp delSp modSp add">
        <pc:chgData name="Thiago Santi Bressan" userId="55883af6-eaec-4cd9-ad86-0ace7051f5b1" providerId="ADAL" clId="{3DF551A5-8ECA-43B9-B22B-C7E81937A540}" dt="2019-09-18T11:29:31.025" v="8545" actId="5793"/>
        <pc:sldMkLst>
          <pc:docMk/>
          <pc:sldMk cId="1124948466" sldId="288"/>
        </pc:sldMkLst>
        <pc:spChg chg="mod">
          <ac:chgData name="Thiago Santi Bressan" userId="55883af6-eaec-4cd9-ad86-0ace7051f5b1" providerId="ADAL" clId="{3DF551A5-8ECA-43B9-B22B-C7E81937A540}" dt="2019-09-10T13:38:38.568" v="8097" actId="20577"/>
          <ac:spMkLst>
            <pc:docMk/>
            <pc:sldMk cId="1124948466" sldId="288"/>
            <ac:spMk id="2" creationId="{FDC58D86-E6CD-480F-80B4-9D918891EDE0}"/>
          </ac:spMkLst>
        </pc:spChg>
        <pc:spChg chg="mod">
          <ac:chgData name="Thiago Santi Bressan" userId="55883af6-eaec-4cd9-ad86-0ace7051f5b1" providerId="ADAL" clId="{3DF551A5-8ECA-43B9-B22B-C7E81937A540}" dt="2019-09-18T11:29:31.025" v="8545" actId="5793"/>
          <ac:spMkLst>
            <pc:docMk/>
            <pc:sldMk cId="1124948466" sldId="288"/>
            <ac:spMk id="3" creationId="{EEF746FE-FBBC-4686-BE77-E54C0D1F9EDD}"/>
          </ac:spMkLst>
        </pc:spChg>
        <pc:spChg chg="add mod">
          <ac:chgData name="Thiago Santi Bressan" userId="55883af6-eaec-4cd9-ad86-0ace7051f5b1" providerId="ADAL" clId="{3DF551A5-8ECA-43B9-B22B-C7E81937A540}" dt="2019-09-10T13:16:55.904" v="7842" actId="1076"/>
          <ac:spMkLst>
            <pc:docMk/>
            <pc:sldMk cId="1124948466" sldId="288"/>
            <ac:spMk id="4" creationId="{CA0C84B9-D101-46AC-996C-B0A1749EDCF6}"/>
          </ac:spMkLst>
        </pc:spChg>
        <pc:spChg chg="add mod">
          <ac:chgData name="Thiago Santi Bressan" userId="55883af6-eaec-4cd9-ad86-0ace7051f5b1" providerId="ADAL" clId="{3DF551A5-8ECA-43B9-B22B-C7E81937A540}" dt="2019-09-18T11:28:27.020" v="8541" actId="207"/>
          <ac:spMkLst>
            <pc:docMk/>
            <pc:sldMk cId="1124948466" sldId="288"/>
            <ac:spMk id="7" creationId="{E5035E4F-6C27-4F46-B1DB-BB42B78E8A1C}"/>
          </ac:spMkLst>
        </pc:spChg>
        <pc:cxnChg chg="add del mod">
          <ac:chgData name="Thiago Santi Bressan" userId="55883af6-eaec-4cd9-ad86-0ace7051f5b1" providerId="ADAL" clId="{3DF551A5-8ECA-43B9-B22B-C7E81937A540}" dt="2019-09-18T11:28:12.777" v="8538" actId="478"/>
          <ac:cxnSpMkLst>
            <pc:docMk/>
            <pc:sldMk cId="1124948466" sldId="288"/>
            <ac:cxnSpMk id="6" creationId="{34CDB20F-BFAB-4073-A8A5-9A1A4A135CCC}"/>
          </ac:cxnSpMkLst>
        </pc:cxnChg>
        <pc:cxnChg chg="add mod">
          <ac:chgData name="Thiago Santi Bressan" userId="55883af6-eaec-4cd9-ad86-0ace7051f5b1" providerId="ADAL" clId="{3DF551A5-8ECA-43B9-B22B-C7E81937A540}" dt="2019-09-18T11:28:43.029" v="8543" actId="208"/>
          <ac:cxnSpMkLst>
            <pc:docMk/>
            <pc:sldMk cId="1124948466" sldId="288"/>
            <ac:cxnSpMk id="9" creationId="{03620F9C-E0FE-439B-964E-33C6804D7E0F}"/>
          </ac:cxnSpMkLst>
        </pc:cxnChg>
      </pc:sldChg>
      <pc:sldChg chg="addSp delSp modSp add ord">
        <pc:chgData name="Thiago Santi Bressan" userId="55883af6-eaec-4cd9-ad86-0ace7051f5b1" providerId="ADAL" clId="{3DF551A5-8ECA-43B9-B22B-C7E81937A540}" dt="2019-09-23T17:11:34.379" v="8720" actId="20577"/>
        <pc:sldMkLst>
          <pc:docMk/>
          <pc:sldMk cId="2458689018" sldId="289"/>
        </pc:sldMkLst>
        <pc:spChg chg="mod">
          <ac:chgData name="Thiago Santi Bressan" userId="55883af6-eaec-4cd9-ad86-0ace7051f5b1" providerId="ADAL" clId="{3DF551A5-8ECA-43B9-B22B-C7E81937A540}" dt="2019-09-10T13:34:21.046" v="7895" actId="20577"/>
          <ac:spMkLst>
            <pc:docMk/>
            <pc:sldMk cId="2458689018" sldId="289"/>
            <ac:spMk id="2" creationId="{FDC58D86-E6CD-480F-80B4-9D918891EDE0}"/>
          </ac:spMkLst>
        </pc:spChg>
        <pc:spChg chg="mod">
          <ac:chgData name="Thiago Santi Bressan" userId="55883af6-eaec-4cd9-ad86-0ace7051f5b1" providerId="ADAL" clId="{3DF551A5-8ECA-43B9-B22B-C7E81937A540}" dt="2019-09-23T17:11:34.379" v="8720" actId="20577"/>
          <ac:spMkLst>
            <pc:docMk/>
            <pc:sldMk cId="2458689018" sldId="289"/>
            <ac:spMk id="3" creationId="{EEF746FE-FBBC-4686-BE77-E54C0D1F9EDD}"/>
          </ac:spMkLst>
        </pc:spChg>
        <pc:spChg chg="add del">
          <ac:chgData name="Thiago Santi Bressan" userId="55883af6-eaec-4cd9-ad86-0ace7051f5b1" providerId="ADAL" clId="{3DF551A5-8ECA-43B9-B22B-C7E81937A540}" dt="2019-09-10T13:35:03.607" v="7973"/>
          <ac:spMkLst>
            <pc:docMk/>
            <pc:sldMk cId="2458689018" sldId="289"/>
            <ac:spMk id="4" creationId="{8406D08D-9D23-4D86-9A29-0882A1D6E247}"/>
          </ac:spMkLst>
        </pc:spChg>
      </pc:sldChg>
      <pc:sldChg chg="modSp add">
        <pc:chgData name="Thiago Santi Bressan" userId="55883af6-eaec-4cd9-ad86-0ace7051f5b1" providerId="ADAL" clId="{3DF551A5-8ECA-43B9-B22B-C7E81937A540}" dt="2019-09-10T13:37:00.919" v="8043" actId="20577"/>
        <pc:sldMkLst>
          <pc:docMk/>
          <pc:sldMk cId="3069542422" sldId="290"/>
        </pc:sldMkLst>
        <pc:spChg chg="mod">
          <ac:chgData name="Thiago Santi Bressan" userId="55883af6-eaec-4cd9-ad86-0ace7051f5b1" providerId="ADAL" clId="{3DF551A5-8ECA-43B9-B22B-C7E81937A540}" dt="2019-09-10T13:37:00.919" v="8043" actId="20577"/>
          <ac:spMkLst>
            <pc:docMk/>
            <pc:sldMk cId="3069542422" sldId="290"/>
            <ac:spMk id="3" creationId="{EEF746FE-FBBC-4686-BE77-E54C0D1F9EDD}"/>
          </ac:spMkLst>
        </pc:spChg>
      </pc:sldChg>
      <pc:sldChg chg="addSp modSp add">
        <pc:chgData name="Thiago Santi Bressan" userId="55883af6-eaec-4cd9-ad86-0ace7051f5b1" providerId="ADAL" clId="{3DF551A5-8ECA-43B9-B22B-C7E81937A540}" dt="2019-09-23T17:10:42.324" v="8717" actId="20577"/>
        <pc:sldMkLst>
          <pc:docMk/>
          <pc:sldMk cId="2267653314" sldId="291"/>
        </pc:sldMkLst>
        <pc:spChg chg="mod">
          <ac:chgData name="Thiago Santi Bressan" userId="55883af6-eaec-4cd9-ad86-0ace7051f5b1" providerId="ADAL" clId="{3DF551A5-8ECA-43B9-B22B-C7E81937A540}" dt="2019-09-23T17:10:42.324" v="8717" actId="20577"/>
          <ac:spMkLst>
            <pc:docMk/>
            <pc:sldMk cId="2267653314" sldId="291"/>
            <ac:spMk id="3" creationId="{4518489F-612D-42D3-869C-52283FF8E79B}"/>
          </ac:spMkLst>
        </pc:spChg>
        <pc:picChg chg="add mod">
          <ac:chgData name="Thiago Santi Bressan" userId="55883af6-eaec-4cd9-ad86-0ace7051f5b1" providerId="ADAL" clId="{3DF551A5-8ECA-43B9-B22B-C7E81937A540}" dt="2019-09-23T17:10:32.834" v="8712" actId="1076"/>
          <ac:picMkLst>
            <pc:docMk/>
            <pc:sldMk cId="2267653314" sldId="291"/>
            <ac:picMk id="1026" creationId="{9296C069-0D82-4655-88F8-9650CDDA86DB}"/>
          </ac:picMkLst>
        </pc:picChg>
      </pc:sldChg>
      <pc:sldChg chg="addSp delSp modSp add ord">
        <pc:chgData name="Thiago Santi Bressan" userId="55883af6-eaec-4cd9-ad86-0ace7051f5b1" providerId="ADAL" clId="{3DF551A5-8ECA-43B9-B22B-C7E81937A540}" dt="2019-09-23T17:32:46.453" v="8814" actId="20577"/>
        <pc:sldMkLst>
          <pc:docMk/>
          <pc:sldMk cId="739095024" sldId="292"/>
        </pc:sldMkLst>
        <pc:spChg chg="mod">
          <ac:chgData name="Thiago Santi Bressan" userId="55883af6-eaec-4cd9-ad86-0ace7051f5b1" providerId="ADAL" clId="{3DF551A5-8ECA-43B9-B22B-C7E81937A540}" dt="2019-09-23T12:44:36.384" v="8662"/>
          <ac:spMkLst>
            <pc:docMk/>
            <pc:sldMk cId="739095024" sldId="292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23T17:32:46.453" v="8814" actId="20577"/>
          <ac:spMkLst>
            <pc:docMk/>
            <pc:sldMk cId="739095024" sldId="292"/>
            <ac:spMk id="3" creationId="{33CEB9B7-468F-4E9F-99E9-1DF410A8F3BD}"/>
          </ac:spMkLst>
        </pc:spChg>
        <pc:spChg chg="add del">
          <ac:chgData name="Thiago Santi Bressan" userId="55883af6-eaec-4cd9-ad86-0ace7051f5b1" providerId="ADAL" clId="{3DF551A5-8ECA-43B9-B22B-C7E81937A540}" dt="2019-09-18T13:45:48.795" v="8651" actId="478"/>
          <ac:spMkLst>
            <pc:docMk/>
            <pc:sldMk cId="739095024" sldId="292"/>
            <ac:spMk id="5" creationId="{CC6635CF-958E-4B28-AD3E-2DFA96D6E973}"/>
          </ac:spMkLst>
        </pc:spChg>
        <pc:picChg chg="del">
          <ac:chgData name="Thiago Santi Bressan" userId="55883af6-eaec-4cd9-ad86-0ace7051f5b1" providerId="ADAL" clId="{3DF551A5-8ECA-43B9-B22B-C7E81937A540}" dt="2019-09-18T13:44:06.692" v="8562" actId="478"/>
          <ac:picMkLst>
            <pc:docMk/>
            <pc:sldMk cId="739095024" sldId="292"/>
            <ac:picMk id="4" creationId="{8AC033FB-0E6C-4D92-844E-E591D803D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ECE6-6224-4874-88C3-8130F7BA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B5FCD-3976-4FBB-B8A0-F16D243C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8DE7F-FBCE-4C74-9C5A-B2E2949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42127-7D4B-4F53-B720-B3F846C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0B23-C98F-4B48-BA92-2A0543DE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05B3-AF37-4EC3-8D19-4CD52334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24A049-7EA5-4BCE-BBAD-39723184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AA94D-4B20-4F32-882D-EC22089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9E841-2B6C-4465-A4D7-7976ADF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C6691-3DEE-408A-863F-D1E356E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E80C2-69E9-40EC-8146-7630C120B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16A77-FA52-4930-A24D-EF615C69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65BCC-CD71-40A1-BEEC-3CE293D0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833A6-4353-4245-BE3B-036EDEB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D2600-DE35-413F-85ED-1E119C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FB76-D24F-4148-BC82-D08D7DE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ED21-25B9-41F1-96D6-11BE8DEA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4E458-6CF1-4CDB-8756-1D03494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C3E45-6109-4670-9AA7-FF1DF5B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C8AD6-6005-4ECA-8D30-9F4AE1D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4E42-0A0A-40EA-B458-984A8C4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6EEE55-58F3-4B3A-8F7E-EBC2B8CF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7D1CE-F405-40B0-9D9E-D2552D6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7A46D-2068-4A3C-94BE-D6FA7F3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D14FE-054C-4459-92A3-A5052DC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4E43-4760-4B61-A659-006A2B43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5200-D06F-4D07-994C-52893B7D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3C297-8953-4EDB-9A91-07A5E5D0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74DF20-AE10-4835-9B17-84BA041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5E5A8-BD40-4DCB-A2F7-99AE6A9E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E9FE02-CFBD-4C25-9C1A-92A34DE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DA70-011D-47AD-AFF8-588305A4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9CFAF-59E8-4191-98E9-BDDFB09B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31E07-E259-47C6-8D41-5EC872AC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F9C94-0893-4FC4-8A12-5F8D8BB0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6EC5-9855-4D67-BD73-403386F7F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9FEC52-ACB8-4588-90BA-785AAA8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D1BFBC-7BEA-4615-BC77-9E51F58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ACAA8-F0E2-48BF-BE84-2B1F84DA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67D6-EC50-40A6-8CC3-BED0A74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5D6492-D176-4F2E-B0F6-C403035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5CE4B6-1D21-434D-A62F-C13995AB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9EC74-6AFA-465C-86E5-61097CA5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5D5F3-E1B7-452C-A661-9517EFD4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6448A0-BFFC-4DEF-813F-4BC0AC9D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EF9CF-F5E7-4A5A-AADE-0691992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6F64-8269-454F-9AE8-D6EC6A6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C22E-B04B-4880-A82C-12F19D9A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23D64-1BDE-4399-8AEA-142FB7E6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91E25-3188-4CDE-804A-33E5290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54F81-9F1D-48FD-A1B3-CDC762F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2849E-4D69-43FE-B0DF-F65541C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DD2C-F68D-4EB5-BCA9-2F57F659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F77E7-5552-4F21-BAAC-0803A664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817F7-B160-4858-8B80-17F5EFD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FAF35-CE81-47A9-B90C-A299DF5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5CB3-8585-4098-A6B2-D490C73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1B395-CCBF-4366-9E23-C8328135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C2BF80-9EB9-44BD-93A6-2C1816E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02EDA-8EF3-45FF-AF17-F12A151F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58C91-A4C0-4401-B560-DBD4829D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BCC3-6E35-4C96-8946-FFD8B8D1FDDD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5F402-25EE-49E1-A66D-3D9B6433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C57E9-3686-420C-8330-5B7D89389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D07B1-4BC6-43AD-AF2E-8EFC105B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33575"/>
            <a:ext cx="9144000" cy="2675436"/>
          </a:xfrm>
        </p:spPr>
        <p:txBody>
          <a:bodyPr/>
          <a:lstStyle/>
          <a:p>
            <a:r>
              <a:rPr lang="pt-BR" sz="7000" b="1" dirty="0"/>
              <a:t>Curso de Python</a:t>
            </a:r>
            <a:br>
              <a:rPr lang="pt-BR" sz="7000" b="1" dirty="0"/>
            </a:br>
            <a:br>
              <a:rPr lang="pt-BR" b="1" dirty="0"/>
            </a:br>
            <a:r>
              <a:rPr lang="pt-BR" sz="3000" dirty="0"/>
              <a:t>26/01/2021</a:t>
            </a:r>
          </a:p>
        </p:txBody>
      </p:sp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795143B2-D011-4E23-B761-CBF74D3A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2FF9AF8-7E3A-4DD8-AFAE-29623B0E42F1}"/>
              </a:ext>
            </a:extLst>
          </p:cNvPr>
          <p:cNvSpPr/>
          <p:nvPr/>
        </p:nvSpPr>
        <p:spPr>
          <a:xfrm>
            <a:off x="3343286" y="5147498"/>
            <a:ext cx="62483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/>
              <a:t>https://github.com/tsbressan/CursoPython</a:t>
            </a:r>
          </a:p>
        </p:txBody>
      </p:sp>
    </p:spTree>
    <p:extLst>
      <p:ext uri="{BB962C8B-B14F-4D97-AF65-F5344CB8AC3E}">
        <p14:creationId xmlns:p14="http://schemas.microsoft.com/office/powerpoint/2010/main" val="33275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E6D6-693E-47D0-9068-1BB8034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0"/>
            <a:ext cx="10845800" cy="1325563"/>
          </a:xfrm>
        </p:spPr>
        <p:txBody>
          <a:bodyPr/>
          <a:lstStyle/>
          <a:p>
            <a:r>
              <a:rPr lang="pt-BR" dirty="0"/>
              <a:t>Estrutura da Linguagem Python – Sintaxe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8489F-612D-42D3-869C-52283FF8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2"/>
            <a:ext cx="10515600" cy="5406497"/>
          </a:xfrm>
        </p:spPr>
        <p:txBody>
          <a:bodyPr>
            <a:normAutofit/>
          </a:bodyPr>
          <a:lstStyle/>
          <a:p>
            <a:r>
              <a:rPr lang="pt-BR" b="1" dirty="0"/>
              <a:t>VARIÁVEIS: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/>
              <a:t>EXEMPLOS PRÁTICOS(1):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a=2.25  #tipo </a:t>
            </a:r>
            <a:r>
              <a:rPr lang="pt-BR" dirty="0" err="1"/>
              <a:t>float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b=55     #tipo inteiro</a:t>
            </a:r>
          </a:p>
          <a:p>
            <a:pPr marL="0" indent="0">
              <a:buNone/>
            </a:pPr>
            <a:r>
              <a:rPr lang="pt-BR" dirty="0"/>
              <a:t>c</a:t>
            </a:r>
            <a:r>
              <a:rPr lang="pt-BR"/>
              <a:t>=0o740   </a:t>
            </a:r>
            <a:r>
              <a:rPr lang="pt-BR" dirty="0"/>
              <a:t>#tipo inteiro octal</a:t>
            </a:r>
          </a:p>
          <a:p>
            <a:pPr marL="0" indent="0">
              <a:buNone/>
            </a:pPr>
            <a:r>
              <a:rPr lang="pt-BR" dirty="0"/>
              <a:t>e=0xFFAB   #tipo inteiro hexadecimal</a:t>
            </a:r>
          </a:p>
          <a:p>
            <a:pPr marL="0" indent="0">
              <a:buNone/>
            </a:pPr>
            <a:r>
              <a:rPr lang="pt-BR" dirty="0"/>
              <a:t>f=“Curso de Python”    #tipo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type</a:t>
            </a:r>
            <a:r>
              <a:rPr lang="pt-BR" dirty="0"/>
              <a:t>(a) #mostra o tipo da variável</a:t>
            </a:r>
          </a:p>
        </p:txBody>
      </p:sp>
    </p:spTree>
    <p:extLst>
      <p:ext uri="{BB962C8B-B14F-4D97-AF65-F5344CB8AC3E}">
        <p14:creationId xmlns:p14="http://schemas.microsoft.com/office/powerpoint/2010/main" val="11132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E6D6-693E-47D0-9068-1BB8034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0"/>
            <a:ext cx="10845800" cy="1325563"/>
          </a:xfrm>
        </p:spPr>
        <p:txBody>
          <a:bodyPr/>
          <a:lstStyle/>
          <a:p>
            <a:r>
              <a:rPr lang="pt-BR" dirty="0"/>
              <a:t>Estrutura da Linguagem Python – Sintaxe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8489F-612D-42D3-869C-52283FF8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7" y="1140542"/>
            <a:ext cx="11710218" cy="5654487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VARIÁVEIS:</a:t>
            </a:r>
          </a:p>
          <a:p>
            <a:pPr marL="0" indent="0">
              <a:buNone/>
            </a:pPr>
            <a:r>
              <a:rPr lang="pt-BR" b="1" dirty="0"/>
              <a:t>EXEMPLOS PRÁTICOS(2):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meu_nome</a:t>
            </a:r>
            <a:r>
              <a:rPr lang="pt-BR" dirty="0"/>
              <a:t> = "Carlos"</a:t>
            </a:r>
          </a:p>
          <a:p>
            <a:pPr marL="0" indent="0">
              <a:buNone/>
            </a:pPr>
            <a:r>
              <a:rPr lang="pt-BR" dirty="0" err="1"/>
              <a:t>meu_sobrenome</a:t>
            </a:r>
            <a:r>
              <a:rPr lang="pt-BR" dirty="0"/>
              <a:t> = '</a:t>
            </a:r>
            <a:r>
              <a:rPr lang="pt-BR" dirty="0" err="1"/>
              <a:t>Santini</a:t>
            </a:r>
            <a:r>
              <a:rPr lang="pt-BR" dirty="0"/>
              <a:t>'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("Nome: %s, Sobrenome: %s" % (</a:t>
            </a:r>
            <a:r>
              <a:rPr lang="pt-BR" dirty="0" err="1"/>
              <a:t>meu_nome.upper</a:t>
            </a:r>
            <a:r>
              <a:rPr lang="pt-BR" dirty="0"/>
              <a:t>(), </a:t>
            </a:r>
            <a:r>
              <a:rPr lang="pt-BR" dirty="0" err="1"/>
              <a:t>meu_sobrenome</a:t>
            </a:r>
            <a:r>
              <a:rPr lang="pt-BR" dirty="0"/>
              <a:t>)) </a:t>
            </a:r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f'Nome</a:t>
            </a:r>
            <a:r>
              <a:rPr lang="pt-BR" dirty="0"/>
              <a:t>: {</a:t>
            </a:r>
            <a:r>
              <a:rPr lang="pt-BR" dirty="0" err="1"/>
              <a:t>meu_nome.upper</a:t>
            </a:r>
            <a:r>
              <a:rPr lang="pt-BR" dirty="0"/>
              <a:t>()}, Sobrenome: {</a:t>
            </a:r>
            <a:r>
              <a:rPr lang="pt-BR" dirty="0" err="1"/>
              <a:t>meu_sobrenome</a:t>
            </a:r>
            <a:r>
              <a:rPr lang="pt-BR" dirty="0"/>
              <a:t>}') </a:t>
            </a:r>
            <a:r>
              <a:rPr lang="pt-BR" sz="1400" dirty="0"/>
              <a:t>#</a:t>
            </a:r>
            <a:r>
              <a:rPr lang="pt-BR" sz="1400" dirty="0" err="1"/>
              <a:t>Formatted</a:t>
            </a:r>
            <a:r>
              <a:rPr lang="pt-BR" sz="1400" dirty="0"/>
              <a:t> 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literals</a:t>
            </a:r>
            <a:r>
              <a:rPr lang="pt-BR" sz="1400" dirty="0"/>
              <a:t> ou f-</a:t>
            </a:r>
            <a:r>
              <a:rPr lang="pt-BR" sz="1400" dirty="0" err="1"/>
              <a:t>string</a:t>
            </a:r>
            <a:endParaRPr lang="pt-BR" sz="1400" dirty="0"/>
          </a:p>
          <a:p>
            <a:pPr marL="0" indent="0">
              <a:buNone/>
            </a:pPr>
            <a:r>
              <a:rPr lang="pt-BR" dirty="0"/>
              <a:t>print("Nome: {0}, Sobrenome: {1}".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meu_nome.upper</a:t>
            </a:r>
            <a:r>
              <a:rPr lang="pt-BR" dirty="0"/>
              <a:t>(), </a:t>
            </a:r>
            <a:r>
              <a:rPr lang="pt-BR" dirty="0" err="1"/>
              <a:t>meu_sobrenome</a:t>
            </a:r>
            <a:r>
              <a:rPr lang="pt-BR" dirty="0"/>
              <a:t>)) </a:t>
            </a:r>
            <a:r>
              <a:rPr lang="pt-BR" sz="1400" dirty="0"/>
              <a:t>#new-</a:t>
            </a:r>
            <a:r>
              <a:rPr lang="pt-BR" sz="1400" dirty="0" err="1"/>
              <a:t>style</a:t>
            </a:r>
            <a:r>
              <a:rPr lang="pt-BR" sz="1400" dirty="0"/>
              <a:t> 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formatting</a:t>
            </a:r>
            <a:endParaRPr lang="pt-BR" sz="14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("Meu nome começa com a letra ", </a:t>
            </a:r>
            <a:r>
              <a:rPr lang="pt-BR" dirty="0" err="1"/>
              <a:t>meu_nome</a:t>
            </a:r>
            <a:r>
              <a:rPr lang="pt-BR" dirty="0"/>
              <a:t>[0]) </a:t>
            </a:r>
          </a:p>
          <a:p>
            <a:pPr marL="0" indent="0">
              <a:buNone/>
            </a:pPr>
            <a:r>
              <a:rPr lang="pt-BR" dirty="0"/>
              <a:t>print ("Meu nome começa com a letra ", </a:t>
            </a:r>
            <a:r>
              <a:rPr lang="pt-BR" dirty="0" err="1"/>
              <a:t>meu_nome</a:t>
            </a:r>
            <a:r>
              <a:rPr lang="pt-BR" dirty="0"/>
              <a:t>[0].</a:t>
            </a:r>
            <a:r>
              <a:rPr lang="pt-BR" dirty="0" err="1"/>
              <a:t>lower</a:t>
            </a:r>
            <a:r>
              <a:rPr lang="pt-BR" dirty="0"/>
              <a:t>()) </a:t>
            </a:r>
          </a:p>
          <a:p>
            <a:pPr marL="0" indent="0">
              <a:buNone/>
            </a:pPr>
            <a:r>
              <a:rPr lang="pt-BR" dirty="0"/>
              <a:t>print ("Meu primeiro nome é ", </a:t>
            </a:r>
            <a:r>
              <a:rPr lang="pt-BR" dirty="0" err="1"/>
              <a:t>meu_nome</a:t>
            </a:r>
            <a:r>
              <a:rPr lang="pt-BR" dirty="0"/>
              <a:t>[0:6])</a:t>
            </a:r>
          </a:p>
          <a:p>
            <a:pPr marL="0" indent="0">
              <a:buNone/>
            </a:pPr>
            <a:r>
              <a:rPr lang="pt-BR" dirty="0"/>
              <a:t>print ("Meu sobrenome é ", </a:t>
            </a:r>
            <a:r>
              <a:rPr lang="pt-BR" dirty="0" err="1"/>
              <a:t>meu_sobrenome</a:t>
            </a:r>
            <a:r>
              <a:rPr lang="pt-BR" dirty="0"/>
              <a:t>[0:7])</a:t>
            </a:r>
          </a:p>
        </p:txBody>
      </p:sp>
    </p:spTree>
    <p:extLst>
      <p:ext uri="{BB962C8B-B14F-4D97-AF65-F5344CB8AC3E}">
        <p14:creationId xmlns:p14="http://schemas.microsoft.com/office/powerpoint/2010/main" val="85581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E6D6-693E-47D0-9068-1BB8034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0"/>
            <a:ext cx="10845800" cy="1325563"/>
          </a:xfrm>
        </p:spPr>
        <p:txBody>
          <a:bodyPr/>
          <a:lstStyle/>
          <a:p>
            <a:r>
              <a:rPr lang="pt-BR" dirty="0"/>
              <a:t>Estrutura da Linguagem Python – Sintaxe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8489F-612D-42D3-869C-52283FF8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36"/>
            <a:ext cx="10515600" cy="5406497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VARIÁVEIS: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/>
              <a:t>Conversão de tipos em </a:t>
            </a:r>
            <a:r>
              <a:rPr lang="pt-BR" b="1" dirty="0" err="1"/>
              <a:t>python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a = </a:t>
            </a:r>
            <a:r>
              <a:rPr lang="pt-BR" dirty="0" err="1"/>
              <a:t>float</a:t>
            </a:r>
            <a:r>
              <a:rPr lang="pt-BR" dirty="0"/>
              <a:t>(21/4) </a:t>
            </a:r>
          </a:p>
          <a:p>
            <a:pPr marL="0" indent="0">
              <a:buNone/>
            </a:pPr>
            <a:r>
              <a:rPr lang="pt-BR" dirty="0"/>
              <a:t>b = </a:t>
            </a:r>
            <a:r>
              <a:rPr lang="pt-BR" dirty="0" err="1"/>
              <a:t>int</a:t>
            </a:r>
            <a:r>
              <a:rPr lang="pt-BR" dirty="0"/>
              <a:t>(4.8) </a:t>
            </a:r>
          </a:p>
          <a:p>
            <a:pPr marL="0" indent="0">
              <a:buNone/>
            </a:pPr>
            <a:r>
              <a:rPr lang="pt-BR" dirty="0"/>
              <a:t>c = </a:t>
            </a:r>
            <a:r>
              <a:rPr lang="pt-BR" dirty="0" err="1"/>
              <a:t>int</a:t>
            </a:r>
            <a:r>
              <a:rPr lang="pt-BR" dirty="0"/>
              <a:t>(4.9) </a:t>
            </a:r>
          </a:p>
          <a:p>
            <a:pPr marL="0" indent="0">
              <a:buNone/>
            </a:pPr>
            <a:r>
              <a:rPr lang="pt-BR" dirty="0"/>
              <a:t>d = </a:t>
            </a:r>
            <a:r>
              <a:rPr lang="pt-BR" dirty="0" err="1"/>
              <a:t>int</a:t>
            </a:r>
            <a:r>
              <a:rPr lang="pt-BR" dirty="0"/>
              <a:t>(0xff500) </a:t>
            </a:r>
          </a:p>
          <a:p>
            <a:pPr marL="0" indent="0">
              <a:buNone/>
            </a:pPr>
            <a:r>
              <a:rPr lang="pt-BR" dirty="0"/>
              <a:t>e = </a:t>
            </a:r>
            <a:r>
              <a:rPr lang="pt-BR" dirty="0" err="1"/>
              <a:t>float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(3.9)) </a:t>
            </a:r>
          </a:p>
          <a:p>
            <a:pPr marL="0" indent="0">
              <a:buNone/>
            </a:pPr>
            <a:r>
              <a:rPr lang="pt-BR" dirty="0"/>
              <a:t>f = </a:t>
            </a:r>
            <a:r>
              <a:rPr lang="pt-BR" dirty="0" err="1"/>
              <a:t>int</a:t>
            </a:r>
            <a:r>
              <a:rPr lang="pt-BR" dirty="0"/>
              <a:t>(</a:t>
            </a:r>
            <a:r>
              <a:rPr lang="pt-BR" dirty="0" err="1"/>
              <a:t>float</a:t>
            </a:r>
            <a:r>
              <a:rPr lang="pt-BR" dirty="0"/>
              <a:t>(3.9)) </a:t>
            </a:r>
          </a:p>
          <a:p>
            <a:pPr marL="0" indent="0">
              <a:buNone/>
            </a:pPr>
            <a:r>
              <a:rPr lang="pt-BR" dirty="0"/>
              <a:t>g = </a:t>
            </a:r>
            <a:r>
              <a:rPr lang="pt-BR" dirty="0" err="1"/>
              <a:t>int</a:t>
            </a:r>
            <a:r>
              <a:rPr lang="pt-BR" dirty="0"/>
              <a:t>(</a:t>
            </a:r>
            <a:r>
              <a:rPr lang="pt-BR" dirty="0" err="1"/>
              <a:t>float</a:t>
            </a:r>
            <a:r>
              <a:rPr lang="pt-BR" dirty="0"/>
              <a:t>(3)) </a:t>
            </a:r>
          </a:p>
          <a:p>
            <a:pPr marL="0" indent="0">
              <a:buNone/>
            </a:pPr>
            <a:r>
              <a:rPr lang="pt-BR" dirty="0"/>
              <a:t>h = round(3.9) </a:t>
            </a:r>
          </a:p>
          <a:p>
            <a:pPr marL="0" indent="0">
              <a:buNone/>
            </a:pPr>
            <a:r>
              <a:rPr lang="pt-BR" dirty="0"/>
              <a:t>i = round(3) </a:t>
            </a:r>
          </a:p>
          <a:p>
            <a:pPr marL="0" indent="0">
              <a:buNone/>
            </a:pPr>
            <a:r>
              <a:rPr lang="pt-BR" dirty="0"/>
              <a:t>j = </a:t>
            </a:r>
            <a:r>
              <a:rPr lang="pt-BR" dirty="0" err="1"/>
              <a:t>int</a:t>
            </a:r>
            <a:r>
              <a:rPr lang="pt-BR" dirty="0"/>
              <a:t>(round(3.9)) </a:t>
            </a:r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a,b,c,d,e,f,g,h,i,j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52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E6D6-693E-47D0-9068-1BB8034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0"/>
            <a:ext cx="10845800" cy="1325563"/>
          </a:xfrm>
        </p:spPr>
        <p:txBody>
          <a:bodyPr/>
          <a:lstStyle/>
          <a:p>
            <a:r>
              <a:rPr lang="pt-BR" dirty="0"/>
              <a:t>Estrutura da Linguagem Python – Sintaxe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8489F-612D-42D3-869C-52283FF8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36"/>
            <a:ext cx="10515600" cy="5406497"/>
          </a:xfrm>
        </p:spPr>
        <p:txBody>
          <a:bodyPr>
            <a:normAutofit/>
          </a:bodyPr>
          <a:lstStyle/>
          <a:p>
            <a:r>
              <a:rPr lang="pt-BR" b="1" dirty="0"/>
              <a:t>VARIÁVEIS: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/>
              <a:t>Palavras reservadas – não utilizar como uma variável:</a:t>
            </a:r>
          </a:p>
        </p:txBody>
      </p:sp>
      <p:pic>
        <p:nvPicPr>
          <p:cNvPr id="1026" name="Picture 2" descr="Palavras reservadas">
            <a:extLst>
              <a:ext uri="{FF2B5EF4-FFF2-40B4-BE49-F238E27FC236}">
                <a16:creationId xmlns:a16="http://schemas.microsoft.com/office/drawing/2014/main" id="{9296C069-0D82-4655-88F8-9650CDDA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72" y="2966021"/>
            <a:ext cx="9077411" cy="366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65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8D86-E6CD-480F-80B4-9D918891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estruturado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746FE-FBBC-4686-BE77-E54C0D1F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2824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  <a:r>
              <a:rPr lang="pt-BR" dirty="0">
                <a:solidFill>
                  <a:srgbClr val="FF0000"/>
                </a:solidFill>
              </a:rPr>
              <a:t>:</a:t>
            </a:r>
            <a:r>
              <a:rPr lang="pt-BR" dirty="0"/>
              <a:t>        #função com o nome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a = 3</a:t>
            </a:r>
          </a:p>
          <a:p>
            <a:pPr marL="0" indent="0">
              <a:buNone/>
            </a:pPr>
            <a:r>
              <a:rPr lang="pt-BR" dirty="0"/>
              <a:t>	b = 4</a:t>
            </a:r>
          </a:p>
          <a:p>
            <a:pPr marL="0" indent="0">
              <a:buNone/>
            </a:pPr>
            <a:r>
              <a:rPr lang="pt-BR" dirty="0"/>
              <a:t>	soma = a + b</a:t>
            </a:r>
          </a:p>
          <a:p>
            <a:pPr marL="0" indent="0">
              <a:buNone/>
            </a:pPr>
            <a:r>
              <a:rPr lang="pt-BR" dirty="0"/>
              <a:t>	print("A soma de a + b e igual a: ", soma)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         # executa a função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0C84B9-D101-46AC-996C-B0A1749EDCF6}"/>
              </a:ext>
            </a:extLst>
          </p:cNvPr>
          <p:cNvSpPr txBox="1"/>
          <p:nvPr/>
        </p:nvSpPr>
        <p:spPr>
          <a:xfrm>
            <a:off x="579526" y="5803338"/>
            <a:ext cx="1161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Cuidar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indentação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Revisar aspas, parênteses, pontos, vírgulas,..., programação é revisar o texto várias e várias vezes</a:t>
            </a:r>
          </a:p>
        </p:txBody>
      </p:sp>
      <p:sp>
        <p:nvSpPr>
          <p:cNvPr id="7" name="Seta: da Esquerda para a Direita 6">
            <a:extLst>
              <a:ext uri="{FF2B5EF4-FFF2-40B4-BE49-F238E27FC236}">
                <a16:creationId xmlns:a16="http://schemas.microsoft.com/office/drawing/2014/main" id="{E5035E4F-6C27-4F46-B1DB-BB42B78E8A1C}"/>
              </a:ext>
            </a:extLst>
          </p:cNvPr>
          <p:cNvSpPr/>
          <p:nvPr/>
        </p:nvSpPr>
        <p:spPr>
          <a:xfrm>
            <a:off x="924232" y="2850406"/>
            <a:ext cx="914400" cy="16584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3620F9C-E0FE-439B-964E-33C6804D7E0F}"/>
              </a:ext>
            </a:extLst>
          </p:cNvPr>
          <p:cNvCxnSpPr/>
          <p:nvPr/>
        </p:nvCxnSpPr>
        <p:spPr>
          <a:xfrm>
            <a:off x="924232" y="2094271"/>
            <a:ext cx="0" cy="208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4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8D86-E6CD-480F-80B4-9D918891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– input()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746FE-FBBC-4686-BE77-E54C0D1F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Responsável por receber os dados que o usuário fornece via teclado.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Formato:</a:t>
            </a:r>
          </a:p>
          <a:p>
            <a:pPr marL="0" indent="0">
              <a:buNone/>
            </a:pPr>
            <a:r>
              <a:rPr lang="pt-BR" dirty="0"/>
              <a:t>variável = input ("prompt")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nome = input ("Qual é o seu nome? ")</a:t>
            </a:r>
          </a:p>
          <a:p>
            <a:pPr marL="0" indent="0">
              <a:buNone/>
            </a:pPr>
            <a:r>
              <a:rPr lang="pt-BR" dirty="0"/>
              <a:t>print ("O seu nome é:", nome)</a:t>
            </a:r>
          </a:p>
        </p:txBody>
      </p:sp>
    </p:spTree>
    <p:extLst>
      <p:ext uri="{BB962C8B-B14F-4D97-AF65-F5344CB8AC3E}">
        <p14:creationId xmlns:p14="http://schemas.microsoft.com/office/powerpoint/2010/main" val="245868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8D86-E6CD-480F-80B4-9D918891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– input()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746FE-FBBC-4686-BE77-E54C0D1F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a = input("Digite o primeiro numero: ")</a:t>
            </a:r>
          </a:p>
          <a:p>
            <a:pPr marL="0" indent="0">
              <a:buNone/>
            </a:pPr>
            <a:r>
              <a:rPr lang="pt-BR" dirty="0"/>
              <a:t>	b = input("Digite o segundo numero: ")</a:t>
            </a:r>
          </a:p>
          <a:p>
            <a:pPr marL="0" indent="0">
              <a:buNone/>
            </a:pPr>
            <a:r>
              <a:rPr lang="pt-BR" dirty="0"/>
              <a:t>	soma = </a:t>
            </a:r>
            <a:r>
              <a:rPr lang="pt-BR" dirty="0" err="1"/>
              <a:t>int</a:t>
            </a:r>
            <a:r>
              <a:rPr lang="pt-BR" dirty="0"/>
              <a:t>(a) + </a:t>
            </a:r>
            <a:r>
              <a:rPr lang="pt-BR" dirty="0" err="1"/>
              <a:t>int</a:t>
            </a:r>
            <a:r>
              <a:rPr lang="pt-BR" dirty="0"/>
              <a:t>(b)</a:t>
            </a:r>
          </a:p>
          <a:p>
            <a:pPr marL="0" indent="0">
              <a:buNone/>
            </a:pPr>
            <a:r>
              <a:rPr lang="pt-BR" dirty="0"/>
              <a:t>	print("A soma de", a, "+", b, "e igual a", soma)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954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8D86-E6CD-480F-80B4-9D918891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práticos: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746FE-FBBC-4686-BE77-E54C0D1F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1) Operações matemáticas com 2 variáveis</a:t>
            </a:r>
          </a:p>
          <a:p>
            <a:r>
              <a:rPr lang="pt-BR" b="1" dirty="0"/>
              <a:t>2) Operações matemáticas com 3 variáveis</a:t>
            </a:r>
          </a:p>
          <a:p>
            <a:r>
              <a:rPr lang="pt-BR" b="1" dirty="0"/>
              <a:t>3) Operações com </a:t>
            </a:r>
            <a:r>
              <a:rPr lang="pt-BR" b="1" dirty="0" err="1"/>
              <a:t>String</a:t>
            </a:r>
            <a:endParaRPr lang="pt-BR" b="1" dirty="0"/>
          </a:p>
          <a:p>
            <a:r>
              <a:rPr lang="pt-BR" b="1" dirty="0"/>
              <a:t>4) Conversão de tipos</a:t>
            </a:r>
          </a:p>
          <a:p>
            <a:r>
              <a:rPr lang="pt-BR" b="1" dirty="0"/>
              <a:t>5) Operações com booleanos</a:t>
            </a:r>
          </a:p>
          <a:p>
            <a:r>
              <a:rPr lang="pt-BR" b="1" dirty="0"/>
              <a:t>6) Operação com </a:t>
            </a:r>
            <a:r>
              <a:rPr lang="pt-BR" b="1" dirty="0" err="1"/>
              <a:t>String</a:t>
            </a:r>
            <a:r>
              <a:rPr lang="pt-BR" b="1" dirty="0"/>
              <a:t> - avançado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4826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endParaRPr lang="pt-BR" dirty="0"/>
          </a:p>
          <a:p>
            <a:r>
              <a:rPr lang="pt-BR" dirty="0"/>
              <a:t>Utilizada para decidir qual bloco de código deve ser executado ou não, através de uma condição lógica em linguagem de programação</a:t>
            </a:r>
          </a:p>
          <a:p>
            <a:r>
              <a:rPr lang="pt-BR" dirty="0"/>
              <a:t>-----------------------</a:t>
            </a:r>
          </a:p>
          <a:p>
            <a:pPr marL="0" indent="0">
              <a:buNone/>
            </a:pPr>
            <a:r>
              <a:rPr lang="pt-BR" dirty="0"/>
              <a:t>Se estiver chovendo:                       #expressão verdadeira</a:t>
            </a:r>
          </a:p>
          <a:p>
            <a:pPr marL="0" indent="0">
              <a:buNone/>
            </a:pPr>
            <a:r>
              <a:rPr lang="pt-BR" dirty="0"/>
              <a:t>	Levarei guarda-chuva</a:t>
            </a:r>
          </a:p>
          <a:p>
            <a:pPr marL="0" indent="0">
              <a:buNone/>
            </a:pPr>
            <a:r>
              <a:rPr lang="pt-BR" dirty="0"/>
              <a:t>Senão:                                                #expressão falsa</a:t>
            </a:r>
          </a:p>
          <a:p>
            <a:pPr marL="0" indent="0">
              <a:buNone/>
            </a:pPr>
            <a:r>
              <a:rPr lang="pt-BR" dirty="0"/>
              <a:t>	Não levarei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07C1F-0879-4F7C-87F7-46E3628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65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Estrutura de controle:</a:t>
            </a:r>
          </a:p>
          <a:p>
            <a:endParaRPr lang="pt-BR" dirty="0"/>
          </a:p>
          <a:p>
            <a:r>
              <a:rPr lang="pt-BR" dirty="0"/>
              <a:t>Utiliza o bloco de comando </a:t>
            </a:r>
            <a:r>
              <a:rPr lang="pt-BR" dirty="0" err="1"/>
              <a:t>se..senão</a:t>
            </a:r>
            <a:r>
              <a:rPr lang="pt-BR" dirty="0"/>
              <a:t> ou se..</a:t>
            </a:r>
            <a:r>
              <a:rPr lang="pt-BR" dirty="0" err="1"/>
              <a:t>senãose</a:t>
            </a:r>
            <a:endParaRPr lang="pt-BR" dirty="0"/>
          </a:p>
          <a:p>
            <a:r>
              <a:rPr lang="pt-BR" dirty="0"/>
              <a:t>Traduzindo para a linguagem Python: </a:t>
            </a:r>
            <a:r>
              <a:rPr lang="pt-BR" dirty="0" err="1"/>
              <a:t>if</a:t>
            </a:r>
            <a:r>
              <a:rPr lang="pt-BR" dirty="0"/>
              <a:t> ...</a:t>
            </a:r>
            <a:r>
              <a:rPr lang="pt-BR" dirty="0" err="1"/>
              <a:t>else</a:t>
            </a:r>
            <a:r>
              <a:rPr lang="pt-BR" dirty="0"/>
              <a:t> ou </a:t>
            </a:r>
            <a:r>
              <a:rPr lang="pt-BR" dirty="0" err="1"/>
              <a:t>if</a:t>
            </a:r>
            <a:r>
              <a:rPr lang="pt-BR" dirty="0"/>
              <a:t>..</a:t>
            </a:r>
            <a:r>
              <a:rPr lang="pt-BR" dirty="0" err="1"/>
              <a:t>elif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 = 10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a &gt; 3:    #verdadeiro</a:t>
            </a:r>
          </a:p>
          <a:p>
            <a:pPr marL="0" indent="0">
              <a:buNone/>
            </a:pPr>
            <a:r>
              <a:rPr lang="pt-BR" dirty="0"/>
              <a:t>	print("Número maior que 3")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        #falso</a:t>
            </a:r>
          </a:p>
          <a:p>
            <a:pPr marL="0" indent="0">
              <a:buNone/>
            </a:pPr>
            <a:r>
              <a:rPr lang="pt-BR" dirty="0"/>
              <a:t>	print("Número menor que 3")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Saída:::</a:t>
            </a:r>
          </a:p>
          <a:p>
            <a:pPr marL="0" indent="0">
              <a:buNone/>
            </a:pPr>
            <a:r>
              <a:rPr lang="pt-BR" dirty="0"/>
              <a:t>&gt;&gt; Número maior que 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768807-7B1A-4810-829F-8DC9950F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4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8D86-E6CD-480F-80B4-9D918891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746FE-FBBC-4686-BE77-E54C0D1F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Jupyter</a:t>
            </a:r>
            <a:r>
              <a:rPr lang="pt-BR" b="1" dirty="0"/>
              <a:t> Notebook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Funcionamento:</a:t>
            </a:r>
          </a:p>
          <a:p>
            <a:r>
              <a:rPr lang="pt-BR" dirty="0"/>
              <a:t>Clicar no ícone: </a:t>
            </a:r>
            <a:r>
              <a:rPr lang="pt-BR" dirty="0" err="1"/>
              <a:t>Jupyter</a:t>
            </a:r>
            <a:r>
              <a:rPr lang="pt-BR" dirty="0"/>
              <a:t> Notebook no menu do Anaconda ou via linha de comando: &gt;&gt; </a:t>
            </a:r>
            <a:r>
              <a:rPr lang="pt-BR" dirty="0" err="1"/>
              <a:t>jupyter</a:t>
            </a:r>
            <a:r>
              <a:rPr lang="pt-BR" dirty="0"/>
              <a:t> notebook</a:t>
            </a:r>
          </a:p>
          <a:p>
            <a:r>
              <a:rPr lang="pt-BR" dirty="0"/>
              <a:t>É Executado por um navegador (como um servidor web local).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http://localhost:8888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98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5330535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 err="1"/>
              <a:t>valor_entrada</a:t>
            </a:r>
            <a:r>
              <a:rPr lang="pt-BR" dirty="0"/>
              <a:t> = 10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valor_entrada</a:t>
            </a:r>
            <a:r>
              <a:rPr lang="pt-BR" dirty="0"/>
              <a:t> == 1:</a:t>
            </a:r>
          </a:p>
          <a:p>
            <a:pPr marL="0" indent="0">
              <a:buNone/>
            </a:pPr>
            <a:r>
              <a:rPr lang="pt-BR" dirty="0"/>
              <a:t>	print("a entrada era 1")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valor_entrada</a:t>
            </a:r>
            <a:r>
              <a:rPr lang="pt-BR" dirty="0"/>
              <a:t> == 2:</a:t>
            </a:r>
          </a:p>
          <a:p>
            <a:pPr marL="0" indent="0">
              <a:buNone/>
            </a:pPr>
            <a:r>
              <a:rPr lang="pt-BR" dirty="0"/>
              <a:t>	print("a entrada era 2")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valor_entrada</a:t>
            </a:r>
            <a:r>
              <a:rPr lang="pt-BR" dirty="0"/>
              <a:t> == 3:</a:t>
            </a:r>
          </a:p>
          <a:p>
            <a:pPr marL="0" indent="0">
              <a:buNone/>
            </a:pPr>
            <a:r>
              <a:rPr lang="pt-BR" dirty="0"/>
              <a:t>	print("a entrada era 3")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valor_entrada</a:t>
            </a:r>
            <a:r>
              <a:rPr lang="pt-BR" dirty="0"/>
              <a:t> == 4:</a:t>
            </a:r>
          </a:p>
          <a:p>
            <a:pPr marL="0" indent="0">
              <a:buNone/>
            </a:pPr>
            <a:r>
              <a:rPr lang="pt-BR" dirty="0"/>
              <a:t>	print("a entrada era 4")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print("o valor de entrada não era esperado em nenhum </a:t>
            </a:r>
            <a:r>
              <a:rPr lang="pt-BR" dirty="0" err="1"/>
              <a:t>if</a:t>
            </a:r>
            <a:r>
              <a:rPr lang="pt-BR" dirty="0"/>
              <a:t>")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E39CDD-A6D6-42C9-9462-9E28C944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3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5330535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/>
              <a:t>Operadores utilizados na estrutura de controle: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    #igual</a:t>
            </a:r>
          </a:p>
          <a:p>
            <a:pPr marL="0" indent="0">
              <a:buNone/>
            </a:pPr>
            <a:r>
              <a:rPr lang="pt-BR" dirty="0"/>
              <a:t>&gt;      #maior</a:t>
            </a:r>
          </a:p>
          <a:p>
            <a:pPr marL="0" indent="0">
              <a:buNone/>
            </a:pPr>
            <a:r>
              <a:rPr lang="pt-BR" dirty="0"/>
              <a:t>&lt;      #menor</a:t>
            </a:r>
          </a:p>
          <a:p>
            <a:pPr marL="0" indent="0">
              <a:buNone/>
            </a:pPr>
            <a:r>
              <a:rPr lang="pt-BR" dirty="0"/>
              <a:t>&gt;=    #maior igual</a:t>
            </a:r>
          </a:p>
          <a:p>
            <a:pPr marL="0" indent="0">
              <a:buNone/>
            </a:pPr>
            <a:r>
              <a:rPr lang="pt-BR" dirty="0"/>
              <a:t>&lt;=    #menor igual</a:t>
            </a:r>
          </a:p>
          <a:p>
            <a:pPr marL="0" indent="0">
              <a:buNone/>
            </a:pPr>
            <a:r>
              <a:rPr lang="pt-BR" dirty="0"/>
              <a:t>!=    #diferente</a:t>
            </a:r>
          </a:p>
          <a:p>
            <a:pPr marL="0" indent="0">
              <a:buNone/>
            </a:pPr>
            <a:r>
              <a:rPr lang="pt-BR" dirty="0" err="1"/>
              <a:t>and-or</a:t>
            </a:r>
            <a:r>
              <a:rPr lang="pt-BR" dirty="0"/>
              <a:t>    # operadores lógicos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5524F4-B262-4835-B80D-6D1080FB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83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r>
              <a:rPr lang="pt-BR" b="1" dirty="0"/>
              <a:t>Exemplo utilizando função: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idade= </a:t>
            </a:r>
            <a:r>
              <a:rPr lang="pt-BR" dirty="0" err="1"/>
              <a:t>int</a:t>
            </a:r>
            <a:r>
              <a:rPr lang="pt-BR" dirty="0"/>
              <a:t>(input ("Quantos anos </a:t>
            </a:r>
            <a:r>
              <a:rPr lang="pt-BR" dirty="0" err="1"/>
              <a:t>voce</a:t>
            </a:r>
            <a:r>
              <a:rPr lang="pt-BR" dirty="0"/>
              <a:t> tem?")) 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idade &gt;=  16:</a:t>
            </a:r>
          </a:p>
          <a:p>
            <a:pPr marL="0" indent="0">
              <a:buNone/>
            </a:pPr>
            <a:r>
              <a:rPr lang="pt-BR" dirty="0"/>
              <a:t>		print ("Você já tem idade para votar.")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elif</a:t>
            </a:r>
            <a:r>
              <a:rPr lang="pt-BR" dirty="0"/>
              <a:t> idade &gt; 10 </a:t>
            </a:r>
            <a:r>
              <a:rPr lang="pt-BR" dirty="0" err="1"/>
              <a:t>and</a:t>
            </a:r>
            <a:r>
              <a:rPr lang="pt-BR" dirty="0"/>
              <a:t> idade &lt; 16:</a:t>
            </a:r>
          </a:p>
          <a:p>
            <a:pPr marL="0" indent="0">
              <a:buNone/>
            </a:pPr>
            <a:r>
              <a:rPr lang="pt-BR" dirty="0"/>
              <a:t>		print ("Você é adolescente")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print("Você ainda é um garoto(a). Aproveite para brincar...")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8DB3EF-8A0A-451D-A712-31DBE4D3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22</a:t>
            </a:fld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7FC3396-DFAC-4F83-A6F5-ACEAE5FA5122}"/>
              </a:ext>
            </a:extLst>
          </p:cNvPr>
          <p:cNvCxnSpPr/>
          <p:nvPr/>
        </p:nvCxnSpPr>
        <p:spPr>
          <a:xfrm>
            <a:off x="924232" y="3106994"/>
            <a:ext cx="894736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2EAC102-C4FF-469E-ABC2-AF7B071159FE}"/>
              </a:ext>
            </a:extLst>
          </p:cNvPr>
          <p:cNvCxnSpPr/>
          <p:nvPr/>
        </p:nvCxnSpPr>
        <p:spPr>
          <a:xfrm>
            <a:off x="1838632" y="3962400"/>
            <a:ext cx="914400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3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r>
              <a:rPr lang="pt-BR" b="1" dirty="0"/>
              <a:t>Exemplo: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Numero1= </a:t>
            </a:r>
            <a:r>
              <a:rPr lang="pt-BR" dirty="0" err="1"/>
              <a:t>int</a:t>
            </a:r>
            <a:r>
              <a:rPr lang="pt-BR" dirty="0"/>
              <a:t>(input ("Digite o número 1:"))  </a:t>
            </a:r>
          </a:p>
          <a:p>
            <a:pPr marL="0" indent="0">
              <a:buNone/>
            </a:pPr>
            <a:r>
              <a:rPr lang="pt-BR" dirty="0"/>
              <a:t>	Numero2= </a:t>
            </a:r>
            <a:r>
              <a:rPr lang="pt-BR" dirty="0" err="1"/>
              <a:t>int</a:t>
            </a:r>
            <a:r>
              <a:rPr lang="pt-BR" dirty="0"/>
              <a:t>(input ("Digite o Número 2:")) 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Numero1 &gt; Numero2:</a:t>
            </a:r>
          </a:p>
          <a:p>
            <a:pPr marL="0" indent="0">
              <a:buNone/>
            </a:pPr>
            <a:r>
              <a:rPr lang="pt-BR" dirty="0"/>
              <a:t>		print ("Primeiro número é maior que o segundo número")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elif</a:t>
            </a:r>
            <a:r>
              <a:rPr lang="pt-BR" dirty="0"/>
              <a:t> Numero2 &gt;  Numero1:</a:t>
            </a:r>
          </a:p>
          <a:p>
            <a:pPr marL="0" indent="0">
              <a:buNone/>
            </a:pPr>
            <a:r>
              <a:rPr lang="pt-BR" dirty="0"/>
              <a:t>		print ("Segundo número é maior que o primeiro número")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print("Os números são iguais")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A3FA7-D9E1-420D-9E9A-3FC86EB6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23</a:t>
            </a:fld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C02AE5A-308F-4F9C-B65F-6B0164C401A8}"/>
              </a:ext>
            </a:extLst>
          </p:cNvPr>
          <p:cNvCxnSpPr/>
          <p:nvPr/>
        </p:nvCxnSpPr>
        <p:spPr>
          <a:xfrm>
            <a:off x="838199" y="2910348"/>
            <a:ext cx="99060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66A4062-BFE4-4294-B7A1-F2E25B1F7D6F}"/>
              </a:ext>
            </a:extLst>
          </p:cNvPr>
          <p:cNvCxnSpPr/>
          <p:nvPr/>
        </p:nvCxnSpPr>
        <p:spPr>
          <a:xfrm>
            <a:off x="1828800" y="4100052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50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Vetor </a:t>
            </a:r>
            <a:r>
              <a:rPr lang="pt-BR" b="1" dirty="0"/>
              <a:t>simples unidirecional: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Lista de dados de um mesmo tipo. No </a:t>
            </a:r>
            <a:r>
              <a:rPr lang="pt-BR" u="sng" dirty="0"/>
              <a:t>Python</a:t>
            </a:r>
            <a:r>
              <a:rPr lang="pt-BR" dirty="0"/>
              <a:t> é possível armazenar em vetor dados de vários ‘tipos’, a qual chamamos de Lista: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Notas = [5.0, 8.5, 7.8, 9.3]</a:t>
            </a:r>
          </a:p>
          <a:p>
            <a:pPr marL="0" indent="0">
              <a:buNone/>
            </a:pPr>
            <a:r>
              <a:rPr lang="pt-BR" dirty="0"/>
              <a:t>lista = ['A', 1, 2, 'Casa', 2.3]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acessar, basta indicar a posição(índice) do vetor (iniciando sempre na posição zero)</a:t>
            </a:r>
          </a:p>
          <a:p>
            <a:pPr marL="0" indent="0">
              <a:buNone/>
            </a:pPr>
            <a:r>
              <a:rPr lang="pt-BR" dirty="0"/>
              <a:t>Notas[0] -&gt; 5.0</a:t>
            </a:r>
          </a:p>
          <a:p>
            <a:pPr marL="0" indent="0">
              <a:buNone/>
            </a:pPr>
            <a:r>
              <a:rPr lang="pt-BR" dirty="0"/>
              <a:t>Lista[2] -&gt; 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699940-3E00-4163-9138-26C00929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24</a:t>
            </a:fld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E984B53-0CE5-41B4-ACD4-961565633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412" y="3921177"/>
            <a:ext cx="4219575" cy="8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7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r>
              <a:rPr lang="pt-BR" b="1" dirty="0"/>
              <a:t>Exemplo utilizando vetor simples:</a:t>
            </a:r>
          </a:p>
          <a:p>
            <a:pPr marL="0" indent="0">
              <a:buNone/>
            </a:pPr>
            <a:r>
              <a:rPr lang="pt-BR" dirty="0" err="1"/>
              <a:t>Numeros</a:t>
            </a:r>
            <a:r>
              <a:rPr lang="pt-BR" dirty="0"/>
              <a:t> = []   #inicio do vetor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Numeros.append</a:t>
            </a:r>
            <a:r>
              <a:rPr lang="pt-BR" dirty="0"/>
              <a:t>(input ("Digite o número 1:"))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Numeros.append</a:t>
            </a:r>
            <a:r>
              <a:rPr lang="pt-BR" dirty="0"/>
              <a:t>(input ("Digite o Número 2:"))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Numeros</a:t>
            </a:r>
            <a:r>
              <a:rPr lang="pt-BR" dirty="0"/>
              <a:t>[0] &gt; </a:t>
            </a:r>
            <a:r>
              <a:rPr lang="pt-BR" dirty="0" err="1"/>
              <a:t>Numeros</a:t>
            </a:r>
            <a:r>
              <a:rPr lang="pt-BR" dirty="0"/>
              <a:t>[1]:</a:t>
            </a:r>
          </a:p>
          <a:p>
            <a:pPr marL="0" indent="0">
              <a:buNone/>
            </a:pPr>
            <a:r>
              <a:rPr lang="pt-BR" dirty="0"/>
              <a:t>		print ("Primeiro número é maior que o segundo número")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Numeros</a:t>
            </a:r>
            <a:r>
              <a:rPr lang="pt-BR" dirty="0"/>
              <a:t>[1] &gt;  </a:t>
            </a:r>
            <a:r>
              <a:rPr lang="pt-BR" dirty="0" err="1"/>
              <a:t>Numeros</a:t>
            </a:r>
            <a:r>
              <a:rPr lang="pt-BR" dirty="0"/>
              <a:t>[0]:</a:t>
            </a:r>
          </a:p>
          <a:p>
            <a:pPr marL="0" indent="0">
              <a:buNone/>
            </a:pPr>
            <a:r>
              <a:rPr lang="pt-BR" dirty="0"/>
              <a:t>		print ("Segundo número é maior que o primeiro número")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print("Os números são iguais")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810A79-9ADB-47D4-B670-94F5E03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71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Erro comum </a:t>
            </a:r>
            <a:r>
              <a:rPr lang="pt-BR" dirty="0"/>
              <a:t>– acessar posição do vetor que não existe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alunos = ['</a:t>
            </a:r>
            <a:r>
              <a:rPr lang="pt-BR" dirty="0" err="1"/>
              <a:t>Andre</a:t>
            </a:r>
            <a:r>
              <a:rPr lang="pt-BR" dirty="0"/>
              <a:t>', 'Lucas', '</a:t>
            </a:r>
            <a:r>
              <a:rPr lang="pt-BR" dirty="0" err="1"/>
              <a:t>Antonio</a:t>
            </a:r>
            <a:r>
              <a:rPr lang="pt-BR" dirty="0"/>
              <a:t>', 'Maria’] </a:t>
            </a:r>
          </a:p>
          <a:p>
            <a:pPr marL="0" indent="0">
              <a:buNone/>
            </a:pPr>
            <a:r>
              <a:rPr lang="pt-BR" dirty="0"/>
              <a:t>print(alunos[4])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A791D5-7E20-4488-AC2B-575B849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15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/>
              <a:t>Mais algumas funções aplicados sobre um vetor de dados: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alunos = ['</a:t>
            </a:r>
            <a:r>
              <a:rPr lang="pt-BR" dirty="0" err="1"/>
              <a:t>Andre</a:t>
            </a:r>
            <a:r>
              <a:rPr lang="pt-BR" dirty="0"/>
              <a:t>', 'Lucas', '</a:t>
            </a:r>
            <a:r>
              <a:rPr lang="pt-BR" dirty="0" err="1"/>
              <a:t>Antonio</a:t>
            </a:r>
            <a:r>
              <a:rPr lang="pt-BR" dirty="0"/>
              <a:t>', 'Maria'] </a:t>
            </a:r>
          </a:p>
          <a:p>
            <a:pPr marL="0" indent="0">
              <a:buNone/>
            </a:pPr>
            <a:r>
              <a:rPr lang="pt-BR" dirty="0" err="1"/>
              <a:t>len</a:t>
            </a:r>
            <a:r>
              <a:rPr lang="pt-BR" dirty="0"/>
              <a:t> (alunos)  #tamanho do vetor alunos-4</a:t>
            </a:r>
          </a:p>
          <a:p>
            <a:pPr marL="0" indent="0">
              <a:buNone/>
            </a:pPr>
            <a:r>
              <a:rPr lang="pt-BR" dirty="0" err="1"/>
              <a:t>append</a:t>
            </a:r>
            <a:r>
              <a:rPr lang="pt-BR" dirty="0"/>
              <a:t>() #método responsável por adicionar um novo elemento na próxima posição do vetor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Concatenar valores em vetor</a:t>
            </a:r>
          </a:p>
          <a:p>
            <a:pPr marL="0" indent="0">
              <a:buNone/>
            </a:pPr>
            <a:r>
              <a:rPr lang="pt-BR" dirty="0"/>
              <a:t>lista = [1,2,3]</a:t>
            </a:r>
          </a:p>
          <a:p>
            <a:pPr marL="0" indent="0">
              <a:buNone/>
            </a:pPr>
            <a:r>
              <a:rPr lang="pt-BR" dirty="0"/>
              <a:t>lista = lista + [4]</a:t>
            </a:r>
          </a:p>
          <a:p>
            <a:pPr marL="0" indent="0">
              <a:buNone/>
            </a:pPr>
            <a:r>
              <a:rPr lang="pt-BR" dirty="0"/>
              <a:t>print (lista)</a:t>
            </a:r>
          </a:p>
          <a:p>
            <a:pPr marL="0" indent="0">
              <a:buNone/>
            </a:pPr>
            <a:r>
              <a:rPr lang="pt-BR" dirty="0"/>
              <a:t>lista = lista + [4,5,6]</a:t>
            </a:r>
          </a:p>
          <a:p>
            <a:pPr marL="0" indent="0">
              <a:buNone/>
            </a:pPr>
            <a:r>
              <a:rPr lang="pt-BR" dirty="0"/>
              <a:t>print (lista)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12D28D-02B9-4520-AAD5-14AAAB5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734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/>
              <a:t>Mais algumas funções aplicados sobre um vetor de dados: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Multiplicação de vetores (duplicar conteúdo do vetor):</a:t>
            </a:r>
          </a:p>
          <a:p>
            <a:pPr marL="0" indent="0">
              <a:buNone/>
            </a:pPr>
            <a:r>
              <a:rPr lang="pt-BR" dirty="0"/>
              <a:t>lista = [1,2,3] </a:t>
            </a:r>
          </a:p>
          <a:p>
            <a:pPr marL="0" indent="0">
              <a:buNone/>
            </a:pPr>
            <a:r>
              <a:rPr lang="pt-BR" dirty="0"/>
              <a:t>lista * 3              #repete 3x o conteúda a lista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Utilizado para inicializar um vetor com zero. Ex.:</a:t>
            </a:r>
          </a:p>
          <a:p>
            <a:pPr marL="0" indent="0">
              <a:buNone/>
            </a:pPr>
            <a:r>
              <a:rPr lang="pt-BR" dirty="0"/>
              <a:t> tamanho = 10 </a:t>
            </a:r>
          </a:p>
          <a:p>
            <a:pPr marL="0" indent="0">
              <a:buNone/>
            </a:pPr>
            <a:r>
              <a:rPr lang="pt-BR" dirty="0"/>
              <a:t>lista = [0] </a:t>
            </a:r>
          </a:p>
          <a:p>
            <a:pPr marL="0" indent="0">
              <a:buNone/>
            </a:pPr>
            <a:r>
              <a:rPr lang="pt-BR" dirty="0"/>
              <a:t>lista * tamanho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9715C7-CFA2-4F2E-8D5F-CDD95F6E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43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Exemplos práticos. Armazenar os valores em vetor:</a:t>
            </a:r>
          </a:p>
          <a:p>
            <a:pPr marL="514350" indent="-514350">
              <a:buAutoNum type="arabicParenR"/>
            </a:pPr>
            <a:r>
              <a:rPr lang="pt-BR" dirty="0"/>
              <a:t>Escreva um código Python que, dados 2 números diferentes (a e b), encontre o menor e o maior.</a:t>
            </a:r>
          </a:p>
          <a:p>
            <a:pPr marL="514350" indent="-514350">
              <a:buAutoNum type="arabicParenR"/>
            </a:pPr>
            <a:r>
              <a:rPr lang="pt-BR" dirty="0"/>
              <a:t>Leia um número e imprima a raiz quadrada do número caso o número seja positivo ou igual a zero.</a:t>
            </a:r>
          </a:p>
          <a:p>
            <a:pPr marL="514350" indent="-514350">
              <a:buAutoNum type="arabicParenR"/>
            </a:pPr>
            <a:r>
              <a:rPr lang="pt-BR" dirty="0"/>
              <a:t>Leia dois números e efetue a adição. Caso o valor somado seja maior que 20, este deverá ser apresentado somando-se a ele mais 8; caso o valor somado seja menor ou igual a 20, este deverá ser apresentado subtraindo-se 5.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974E29-394B-40C4-9315-617674F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7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6AB5CC3-DAE4-40D4-BDA0-0BD8CCFF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7" y="412515"/>
            <a:ext cx="11978446" cy="4672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46BE39-D102-4F45-A682-05128E7AA12A}"/>
              </a:ext>
            </a:extLst>
          </p:cNvPr>
          <p:cNvSpPr txBox="1"/>
          <p:nvPr/>
        </p:nvSpPr>
        <p:spPr>
          <a:xfrm>
            <a:off x="539210" y="5212215"/>
            <a:ext cx="528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Lista dos arquivos no diretório principal</a:t>
            </a:r>
          </a:p>
          <a:p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novo arquivo Python3</a:t>
            </a:r>
          </a:p>
          <a:p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arquivo em aberto (em funcionamento)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B68707D-D49B-4369-B93E-3D67D72C8AA2}"/>
              </a:ext>
            </a:extLst>
          </p:cNvPr>
          <p:cNvCxnSpPr/>
          <p:nvPr/>
        </p:nvCxnSpPr>
        <p:spPr>
          <a:xfrm>
            <a:off x="304800" y="1317523"/>
            <a:ext cx="678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1C8AA8D-1A0E-49E2-86CE-248A4BA3F157}"/>
              </a:ext>
            </a:extLst>
          </p:cNvPr>
          <p:cNvCxnSpPr/>
          <p:nvPr/>
        </p:nvCxnSpPr>
        <p:spPr>
          <a:xfrm>
            <a:off x="1076633" y="1317523"/>
            <a:ext cx="678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C100DF-0EE8-476F-9330-A3461CB2DE69}"/>
              </a:ext>
            </a:extLst>
          </p:cNvPr>
          <p:cNvCxnSpPr/>
          <p:nvPr/>
        </p:nvCxnSpPr>
        <p:spPr>
          <a:xfrm>
            <a:off x="11066207" y="1755058"/>
            <a:ext cx="678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3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Exemplos práticos. Armazenar os valores em vetor:</a:t>
            </a:r>
          </a:p>
          <a:p>
            <a:pPr marL="0" indent="0">
              <a:buNone/>
            </a:pPr>
            <a:r>
              <a:rPr lang="pt-BR" b="1" dirty="0"/>
              <a:t>4) </a:t>
            </a:r>
            <a:r>
              <a:rPr lang="pt-BR" dirty="0"/>
              <a:t>Faça um algoritmo que leia dois vetores de 3 posições e realize a soma dos valores nas mesmas posições.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5) </a:t>
            </a:r>
            <a:r>
              <a:rPr lang="pt-BR" dirty="0"/>
              <a:t>Faça um algoritmo que leia 3 números </a:t>
            </a:r>
            <a:r>
              <a:rPr lang="pt-BR" dirty="0" err="1"/>
              <a:t>float</a:t>
            </a:r>
            <a:r>
              <a:rPr lang="pt-BR" dirty="0"/>
              <a:t>, armazene em vetor e calcule a soma dos valores, a média dos valores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CBF56A-E392-45FA-9CF2-767A6E9D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719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/>
              <a:t>Matriz</a:t>
            </a:r>
            <a:r>
              <a:rPr lang="pt-BR" dirty="0"/>
              <a:t> = linha x coluna</a:t>
            </a:r>
          </a:p>
          <a:p>
            <a:pPr marL="0" indent="0">
              <a:buNone/>
            </a:pPr>
            <a:r>
              <a:rPr lang="pt-BR" dirty="0"/>
              <a:t>O Python não possui em sua estrutura (de forma nativa da linguagem) um tipo de dado matriz. </a:t>
            </a:r>
          </a:p>
          <a:p>
            <a:pPr marL="0" indent="0">
              <a:buNone/>
            </a:pPr>
            <a:r>
              <a:rPr lang="pt-BR" dirty="0"/>
              <a:t>Como resolver?</a:t>
            </a:r>
          </a:p>
          <a:p>
            <a:pPr>
              <a:buFontTx/>
              <a:buChar char="-"/>
            </a:pPr>
            <a:r>
              <a:rPr lang="pt-BR" u="sng" dirty="0"/>
              <a:t>Lista de listas</a:t>
            </a:r>
          </a:p>
          <a:p>
            <a:pPr>
              <a:buFontTx/>
              <a:buChar char="-"/>
            </a:pPr>
            <a:r>
              <a:rPr lang="pt-BR" dirty="0"/>
              <a:t>Biblioteca </a:t>
            </a:r>
            <a:r>
              <a:rPr lang="pt-BR" dirty="0" err="1"/>
              <a:t>Numpy</a:t>
            </a:r>
            <a:r>
              <a:rPr lang="pt-BR" dirty="0"/>
              <a:t> (será visto com detalhes)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9715C7-CFA2-4F2E-8D5F-CDD95F6E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1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/>
              <a:t>Matriz</a:t>
            </a:r>
            <a:r>
              <a:rPr lang="pt-BR" dirty="0"/>
              <a:t> = linha x coluna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Lista de listas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m = [[1, 2, 3, 4], [5, 6, 7, 8], [9, 10, 11, 12], [13, 14, 15, 16]]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Operações: acessar posição, remover item, apagar lista, operações matemáticas.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9715C7-CFA2-4F2E-8D5F-CDD95F6E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016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Exemplos práticos – matriz com lista</a:t>
            </a:r>
          </a:p>
          <a:p>
            <a:pPr marL="0" indent="0">
              <a:buNone/>
            </a:pPr>
            <a:r>
              <a:rPr lang="pt-BR" b="1" dirty="0"/>
              <a:t>1) </a:t>
            </a:r>
            <a:r>
              <a:rPr lang="pt-BR" dirty="0"/>
              <a:t>Faça um código Python para criar uma matriz com 3 linhas e 5 colunas. Inicializar com valores aleatórios (tipo </a:t>
            </a:r>
            <a:r>
              <a:rPr lang="pt-BR" dirty="0" err="1"/>
              <a:t>float</a:t>
            </a:r>
            <a:r>
              <a:rPr lang="pt-BR" dirty="0"/>
              <a:t>). Realizar a soma dos valores por linha e por coluna. Mostrar os valores.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CBF56A-E392-45FA-9CF2-767A6E9D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2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EDE7D7-38BD-4370-BBCC-154C5912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044"/>
            <a:ext cx="12192000" cy="23108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94D367-87F8-46C5-AEC4-5A52AB18BD80}"/>
              </a:ext>
            </a:extLst>
          </p:cNvPr>
          <p:cNvSpPr txBox="1"/>
          <p:nvPr/>
        </p:nvSpPr>
        <p:spPr>
          <a:xfrm>
            <a:off x="221226" y="365992"/>
            <a:ext cx="609765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 err="1"/>
              <a:t>Jupyter</a:t>
            </a:r>
            <a:r>
              <a:rPr lang="pt-BR" sz="3000" b="1" dirty="0"/>
              <a:t> Notebook</a:t>
            </a:r>
          </a:p>
          <a:p>
            <a:endParaRPr lang="pt-BR" sz="3000" b="1" dirty="0"/>
          </a:p>
          <a:p>
            <a:endParaRPr lang="pt-BR" sz="3000" b="1" dirty="0"/>
          </a:p>
          <a:p>
            <a:r>
              <a:rPr lang="pt-BR" sz="2500" dirty="0"/>
              <a:t>- New / Python3: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BE839A6-ABEA-4A9A-82C7-79664C88521E}"/>
              </a:ext>
            </a:extLst>
          </p:cNvPr>
          <p:cNvCxnSpPr>
            <a:cxnSpLocks/>
          </p:cNvCxnSpPr>
          <p:nvPr/>
        </p:nvCxnSpPr>
        <p:spPr>
          <a:xfrm>
            <a:off x="221226" y="3338052"/>
            <a:ext cx="48620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CB399CC-5560-4F0B-8330-D139FB7667E2}"/>
              </a:ext>
            </a:extLst>
          </p:cNvPr>
          <p:cNvCxnSpPr>
            <a:cxnSpLocks/>
          </p:cNvCxnSpPr>
          <p:nvPr/>
        </p:nvCxnSpPr>
        <p:spPr>
          <a:xfrm>
            <a:off x="221226" y="3746091"/>
            <a:ext cx="48620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7F0A21-052C-403F-BAF2-75D3E4E08B4E}"/>
              </a:ext>
            </a:extLst>
          </p:cNvPr>
          <p:cNvCxnSpPr>
            <a:cxnSpLocks/>
          </p:cNvCxnSpPr>
          <p:nvPr/>
        </p:nvCxnSpPr>
        <p:spPr>
          <a:xfrm>
            <a:off x="1445342" y="4567085"/>
            <a:ext cx="48620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53CFE9-17D8-489F-B1B2-BEB153A9F557}"/>
              </a:ext>
            </a:extLst>
          </p:cNvPr>
          <p:cNvSpPr txBox="1"/>
          <p:nvPr/>
        </p:nvSpPr>
        <p:spPr>
          <a:xfrm>
            <a:off x="1998406" y="4616556"/>
            <a:ext cx="6169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- Código: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AB6CB6-6CAE-4CB5-AEBA-2B0BBECEDB73}"/>
              </a:ext>
            </a:extLst>
          </p:cNvPr>
          <p:cNvSpPr txBox="1"/>
          <p:nvPr/>
        </p:nvSpPr>
        <p:spPr>
          <a:xfrm>
            <a:off x="5157019" y="3104895"/>
            <a:ext cx="6169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- Menu Principal:</a:t>
            </a:r>
          </a:p>
        </p:txBody>
      </p:sp>
    </p:spTree>
    <p:extLst>
      <p:ext uri="{BB962C8B-B14F-4D97-AF65-F5344CB8AC3E}">
        <p14:creationId xmlns:p14="http://schemas.microsoft.com/office/powerpoint/2010/main" val="22903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6D1A38-3928-4EFF-BA3F-3E7B5A27A368}"/>
              </a:ext>
            </a:extLst>
          </p:cNvPr>
          <p:cNvSpPr txBox="1"/>
          <p:nvPr/>
        </p:nvSpPr>
        <p:spPr>
          <a:xfrm>
            <a:off x="221226" y="365992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 err="1"/>
              <a:t>Jupyter</a:t>
            </a:r>
            <a:r>
              <a:rPr lang="pt-BR" sz="3000" b="1" dirty="0"/>
              <a:t> Notebook</a:t>
            </a:r>
          </a:p>
          <a:p>
            <a:endParaRPr lang="pt-BR" sz="3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949A48-F4A2-40BD-B7A3-D6E06728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963"/>
            <a:ext cx="12192000" cy="263407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38EE3B6-47A2-41C9-B0A4-1B2E8B4E4F5D}"/>
              </a:ext>
            </a:extLst>
          </p:cNvPr>
          <p:cNvCxnSpPr>
            <a:cxnSpLocks/>
          </p:cNvCxnSpPr>
          <p:nvPr/>
        </p:nvCxnSpPr>
        <p:spPr>
          <a:xfrm>
            <a:off x="4945626" y="3706761"/>
            <a:ext cx="0" cy="786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4C4FAB-6066-4C6A-8FD8-E061B4084B24}"/>
              </a:ext>
            </a:extLst>
          </p:cNvPr>
          <p:cNvSpPr txBox="1"/>
          <p:nvPr/>
        </p:nvSpPr>
        <p:spPr>
          <a:xfrm>
            <a:off x="5088193" y="3069189"/>
            <a:ext cx="6169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- Formatação do texto / tipo de linha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4D8DF95-46D0-4745-8998-7F939EB6C1AC}"/>
              </a:ext>
            </a:extLst>
          </p:cNvPr>
          <p:cNvCxnSpPr>
            <a:cxnSpLocks/>
          </p:cNvCxnSpPr>
          <p:nvPr/>
        </p:nvCxnSpPr>
        <p:spPr>
          <a:xfrm>
            <a:off x="3977148" y="3288891"/>
            <a:ext cx="11110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EC81E9-0973-436B-A2AC-20A8E5F90069}"/>
              </a:ext>
            </a:extLst>
          </p:cNvPr>
          <p:cNvSpPr txBox="1"/>
          <p:nvPr/>
        </p:nvSpPr>
        <p:spPr>
          <a:xfrm>
            <a:off x="4945626" y="4250358"/>
            <a:ext cx="6169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- Shift + </a:t>
            </a:r>
            <a:r>
              <a:rPr lang="pt-BR" sz="1800" dirty="0" err="1"/>
              <a:t>enter</a:t>
            </a:r>
            <a:r>
              <a:rPr lang="pt-BR" sz="1800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F0AF77-DF41-47D9-915E-EE8FAEE50B73}"/>
              </a:ext>
            </a:extLst>
          </p:cNvPr>
          <p:cNvSpPr txBox="1"/>
          <p:nvPr/>
        </p:nvSpPr>
        <p:spPr>
          <a:xfrm>
            <a:off x="185183" y="5289634"/>
            <a:ext cx="61697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500" dirty="0"/>
              <a:t>Menu </a:t>
            </a:r>
            <a:r>
              <a:rPr lang="pt-BR" sz="2500" dirty="0" err="1"/>
              <a:t>Insert</a:t>
            </a:r>
            <a:r>
              <a:rPr lang="pt-BR" sz="2500" dirty="0"/>
              <a:t>:   </a:t>
            </a:r>
            <a:r>
              <a:rPr lang="pt-BR" sz="2500" dirty="0" err="1"/>
              <a:t>Insert</a:t>
            </a:r>
            <a:r>
              <a:rPr lang="pt-BR" sz="2500" dirty="0"/>
              <a:t> </a:t>
            </a:r>
            <a:r>
              <a:rPr lang="pt-BR" sz="2500" dirty="0" err="1"/>
              <a:t>line</a:t>
            </a:r>
            <a:r>
              <a:rPr lang="pt-BR" sz="2500" dirty="0"/>
              <a:t> </a:t>
            </a:r>
            <a:r>
              <a:rPr lang="pt-BR" sz="2500" dirty="0" err="1"/>
              <a:t>Above</a:t>
            </a:r>
            <a:r>
              <a:rPr lang="pt-BR" sz="2500" dirty="0"/>
              <a:t> </a:t>
            </a:r>
            <a:r>
              <a:rPr lang="pt-BR" sz="2500" dirty="0" err="1"/>
              <a:t>or</a:t>
            </a:r>
            <a:r>
              <a:rPr lang="pt-BR" sz="2500" dirty="0"/>
              <a:t> Bellow</a:t>
            </a:r>
          </a:p>
          <a:p>
            <a:pPr marL="285750" indent="-285750">
              <a:buFontTx/>
              <a:buChar char="-"/>
            </a:pPr>
            <a:r>
              <a:rPr lang="pt-BR" sz="2500" dirty="0"/>
              <a:t>Menu </a:t>
            </a:r>
            <a:r>
              <a:rPr lang="pt-BR" sz="2500" dirty="0" err="1"/>
              <a:t>Edit</a:t>
            </a:r>
            <a:r>
              <a:rPr lang="pt-BR" sz="2500" dirty="0"/>
              <a:t>: Delete </a:t>
            </a:r>
            <a:r>
              <a:rPr lang="pt-BR" sz="2500" dirty="0" err="1"/>
              <a:t>Cells</a:t>
            </a:r>
            <a:endParaRPr lang="pt-BR" sz="25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3CA02F-5131-4B92-9E5C-554F899AB5AD}"/>
              </a:ext>
            </a:extLst>
          </p:cNvPr>
          <p:cNvSpPr/>
          <p:nvPr/>
        </p:nvSpPr>
        <p:spPr>
          <a:xfrm>
            <a:off x="1052052" y="1858297"/>
            <a:ext cx="1514167" cy="766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E9EF58-7D13-422D-8025-47AD0B83BF3F}"/>
              </a:ext>
            </a:extLst>
          </p:cNvPr>
          <p:cNvSpPr txBox="1"/>
          <p:nvPr/>
        </p:nvSpPr>
        <p:spPr>
          <a:xfrm>
            <a:off x="2344994" y="1647080"/>
            <a:ext cx="6169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- Nome do arquivo</a:t>
            </a:r>
          </a:p>
        </p:txBody>
      </p:sp>
    </p:spTree>
    <p:extLst>
      <p:ext uri="{BB962C8B-B14F-4D97-AF65-F5344CB8AC3E}">
        <p14:creationId xmlns:p14="http://schemas.microsoft.com/office/powerpoint/2010/main" val="95258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E50B37-3174-4DE2-9AB9-1A7DD4F8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866"/>
            <a:ext cx="12192000" cy="416426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74C4881-0B9A-4C61-9DF3-9B061D95F96D}"/>
              </a:ext>
            </a:extLst>
          </p:cNvPr>
          <p:cNvSpPr txBox="1"/>
          <p:nvPr/>
        </p:nvSpPr>
        <p:spPr>
          <a:xfrm>
            <a:off x="221226" y="365992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 err="1"/>
              <a:t>Jupyter</a:t>
            </a:r>
            <a:r>
              <a:rPr lang="pt-BR" sz="3000" b="1" dirty="0"/>
              <a:t> Notebook</a:t>
            </a:r>
          </a:p>
          <a:p>
            <a:endParaRPr lang="pt-BR" sz="3000" b="1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E49EFAD-10CF-4597-8341-95943351647C}"/>
              </a:ext>
            </a:extLst>
          </p:cNvPr>
          <p:cNvCxnSpPr>
            <a:cxnSpLocks/>
          </p:cNvCxnSpPr>
          <p:nvPr/>
        </p:nvCxnSpPr>
        <p:spPr>
          <a:xfrm>
            <a:off x="4109884" y="2868437"/>
            <a:ext cx="0" cy="560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051382-6B2D-4854-9200-2DE638AD208A}"/>
              </a:ext>
            </a:extLst>
          </p:cNvPr>
          <p:cNvSpPr txBox="1"/>
          <p:nvPr/>
        </p:nvSpPr>
        <p:spPr>
          <a:xfrm>
            <a:off x="4109884" y="3086707"/>
            <a:ext cx="6169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- Shift + </a:t>
            </a:r>
            <a:r>
              <a:rPr lang="pt-BR" sz="1800" dirty="0" err="1"/>
              <a:t>enter</a:t>
            </a: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0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E6D6-693E-47D0-9068-1BB8034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0"/>
            <a:ext cx="10845800" cy="1325563"/>
          </a:xfrm>
        </p:spPr>
        <p:txBody>
          <a:bodyPr/>
          <a:lstStyle/>
          <a:p>
            <a:r>
              <a:rPr lang="pt-BR" dirty="0"/>
              <a:t>Estrutura da Linguagem Python – Sintaxe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8489F-612D-42D3-869C-52283FF8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2"/>
            <a:ext cx="10515600" cy="5406497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VARIÁVEIS:</a:t>
            </a:r>
          </a:p>
          <a:p>
            <a:r>
              <a:rPr lang="pt-BR" dirty="0"/>
              <a:t>Utilizada para armazenar alguma “informação” conforme um tipo de dado</a:t>
            </a:r>
          </a:p>
          <a:p>
            <a:r>
              <a:rPr lang="pt-BR" dirty="0"/>
              <a:t>Deve ser inicializada/criada antes de ser utilizada.</a:t>
            </a:r>
          </a:p>
          <a:p>
            <a:r>
              <a:rPr lang="pt-BR" dirty="0"/>
              <a:t>Não existe criação automática de variáveis em Python</a:t>
            </a:r>
          </a:p>
          <a:p>
            <a:endParaRPr lang="pt-BR" dirty="0"/>
          </a:p>
          <a:p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en-US" dirty="0"/>
              <a:t>&gt;&gt;&gt; soma = numero1 + numero2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Traceback (most recent call last):</a:t>
            </a:r>
          </a:p>
          <a:p>
            <a:pPr marL="0" indent="0">
              <a:buNone/>
            </a:pPr>
            <a:r>
              <a:rPr lang="en-US" dirty="0"/>
              <a:t>File "&lt;stdin&gt;", line 1, in &lt;module&gt;</a:t>
            </a:r>
          </a:p>
          <a:p>
            <a:pPr marL="0" indent="0">
              <a:buNone/>
            </a:pPr>
            <a:r>
              <a:rPr lang="en-US" dirty="0" err="1"/>
              <a:t>NameError</a:t>
            </a:r>
            <a:r>
              <a:rPr lang="en-US" dirty="0"/>
              <a:t>: name 'numero1' is not defined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98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E6D6-693E-47D0-9068-1BB8034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0"/>
            <a:ext cx="10845800" cy="1325563"/>
          </a:xfrm>
        </p:spPr>
        <p:txBody>
          <a:bodyPr/>
          <a:lstStyle/>
          <a:p>
            <a:r>
              <a:rPr lang="pt-BR" dirty="0"/>
              <a:t>Estrutura da Linguagem Python – Sintaxe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8489F-612D-42D3-869C-52283FF8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2"/>
            <a:ext cx="10515600" cy="5406497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VARIÁVEIS: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/>
              <a:t>Tipo de dados em Python</a:t>
            </a:r>
          </a:p>
          <a:p>
            <a:pPr marL="0" indent="0">
              <a:buNone/>
            </a:pPr>
            <a:endParaRPr lang="pt-BR" b="1" dirty="0"/>
          </a:p>
          <a:p>
            <a:pPr>
              <a:buFontTx/>
              <a:buChar char="-"/>
            </a:pPr>
            <a:r>
              <a:rPr lang="pt-BR" b="1" dirty="0"/>
              <a:t>inteiro:</a:t>
            </a:r>
          </a:p>
          <a:p>
            <a:pPr marL="0" indent="0">
              <a:buNone/>
            </a:pPr>
            <a:r>
              <a:rPr lang="pt-BR" dirty="0"/>
              <a:t>a = 123      #decimal        a = 017  #Octal inicia em zero</a:t>
            </a:r>
          </a:p>
          <a:p>
            <a:pPr marL="0" indent="0">
              <a:buNone/>
            </a:pPr>
            <a:r>
              <a:rPr lang="pt-BR" dirty="0"/>
              <a:t>a = 0xAF    #Hexadecimal inicia em 0x</a:t>
            </a:r>
          </a:p>
          <a:p>
            <a:pPr>
              <a:buFontTx/>
              <a:buChar char="-"/>
            </a:pPr>
            <a:r>
              <a:rPr lang="pt-BR" b="1" dirty="0" err="1"/>
              <a:t>Float</a:t>
            </a:r>
            <a:r>
              <a:rPr lang="pt-BR" b="1" dirty="0"/>
              <a:t>:</a:t>
            </a:r>
          </a:p>
          <a:p>
            <a:pPr marL="0" indent="0">
              <a:buNone/>
            </a:pPr>
            <a:r>
              <a:rPr lang="pt-BR" dirty="0"/>
              <a:t>a = 0.024</a:t>
            </a:r>
          </a:p>
          <a:p>
            <a:pPr>
              <a:buFontTx/>
              <a:buChar char="-"/>
            </a:pPr>
            <a:r>
              <a:rPr lang="pt-BR" b="1" dirty="0" err="1"/>
              <a:t>Long</a:t>
            </a:r>
            <a:r>
              <a:rPr lang="pt-BR" b="1" dirty="0"/>
              <a:t>:  </a:t>
            </a:r>
            <a:r>
              <a:rPr lang="pt-BR" dirty="0"/>
              <a:t>#números inteiros longos</a:t>
            </a:r>
          </a:p>
          <a:p>
            <a:pPr marL="0" indent="0">
              <a:buNone/>
            </a:pPr>
            <a:r>
              <a:rPr lang="pt-BR" dirty="0"/>
              <a:t>a = 145897896254</a:t>
            </a:r>
          </a:p>
        </p:txBody>
      </p:sp>
    </p:spTree>
    <p:extLst>
      <p:ext uri="{BB962C8B-B14F-4D97-AF65-F5344CB8AC3E}">
        <p14:creationId xmlns:p14="http://schemas.microsoft.com/office/powerpoint/2010/main" val="149891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E6D6-693E-47D0-9068-1BB8034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0"/>
            <a:ext cx="10845800" cy="1325563"/>
          </a:xfrm>
        </p:spPr>
        <p:txBody>
          <a:bodyPr/>
          <a:lstStyle/>
          <a:p>
            <a:r>
              <a:rPr lang="pt-BR" dirty="0"/>
              <a:t>Estrutura da Linguagem Python – Sintaxe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8489F-612D-42D3-869C-52283FF8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2"/>
            <a:ext cx="10515600" cy="5406497"/>
          </a:xfrm>
        </p:spPr>
        <p:txBody>
          <a:bodyPr>
            <a:normAutofit/>
          </a:bodyPr>
          <a:lstStyle/>
          <a:p>
            <a:r>
              <a:rPr lang="pt-BR" b="1" dirty="0"/>
              <a:t>VARIÁVEIS: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/>
              <a:t>Tipo de dados em Python</a:t>
            </a:r>
          </a:p>
          <a:p>
            <a:pPr>
              <a:buFontTx/>
              <a:buChar char="-"/>
            </a:pPr>
            <a:r>
              <a:rPr lang="pt-BR" b="1" dirty="0" err="1"/>
              <a:t>bool</a:t>
            </a:r>
            <a:r>
              <a:rPr lang="pt-BR" b="1" dirty="0"/>
              <a:t>:   </a:t>
            </a:r>
            <a:r>
              <a:rPr lang="pt-BR" dirty="0"/>
              <a:t>#valores booleanos </a:t>
            </a:r>
            <a:r>
              <a:rPr lang="pt-BR" dirty="0" err="1"/>
              <a:t>True</a:t>
            </a:r>
            <a:r>
              <a:rPr lang="pt-BR" dirty="0"/>
              <a:t> ou False (Operadores lógicos, </a:t>
            </a:r>
            <a:r>
              <a:rPr lang="pt-BR" dirty="0" err="1"/>
              <a:t>and-or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a=</a:t>
            </a:r>
            <a:r>
              <a:rPr lang="pt-BR" dirty="0" err="1"/>
              <a:t>True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b=False</a:t>
            </a:r>
          </a:p>
          <a:p>
            <a:pPr>
              <a:buFontTx/>
              <a:buChar char="-"/>
            </a:pPr>
            <a:r>
              <a:rPr lang="pt-BR" b="1" dirty="0" err="1"/>
              <a:t>None</a:t>
            </a:r>
            <a:r>
              <a:rPr lang="pt-BR" b="1" dirty="0"/>
              <a:t> </a:t>
            </a:r>
            <a:r>
              <a:rPr lang="pt-BR" b="1" dirty="0" err="1"/>
              <a:t>type</a:t>
            </a:r>
            <a:r>
              <a:rPr lang="pt-BR" b="1" dirty="0"/>
              <a:t>:   </a:t>
            </a:r>
            <a:r>
              <a:rPr lang="pt-BR" dirty="0"/>
              <a:t>#tipo </a:t>
            </a:r>
            <a:r>
              <a:rPr lang="pt-BR" dirty="0" err="1"/>
              <a:t>None</a:t>
            </a:r>
            <a:r>
              <a:rPr lang="pt-BR" dirty="0"/>
              <a:t>, ausência de valores, simular a </a:t>
            </a:r>
            <a:r>
              <a:rPr lang="pt-BR" dirty="0" err="1"/>
              <a:t>null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a=</a:t>
            </a:r>
            <a:r>
              <a:rPr lang="pt-BR" dirty="0" err="1"/>
              <a:t>None</a:t>
            </a:r>
            <a:endParaRPr lang="pt-BR" dirty="0"/>
          </a:p>
          <a:p>
            <a:pPr>
              <a:buFontTx/>
              <a:buChar char="-"/>
            </a:pPr>
            <a:r>
              <a:rPr lang="pt-BR" b="1" dirty="0" err="1"/>
              <a:t>String</a:t>
            </a:r>
            <a:r>
              <a:rPr lang="pt-BR" b="1" dirty="0"/>
              <a:t>(</a:t>
            </a:r>
            <a:r>
              <a:rPr lang="pt-BR" b="1" dirty="0" err="1"/>
              <a:t>str</a:t>
            </a:r>
            <a:r>
              <a:rPr lang="pt-BR" b="1" dirty="0"/>
              <a:t>):  </a:t>
            </a:r>
            <a:r>
              <a:rPr lang="pt-BR" dirty="0"/>
              <a:t>#entre aspas simples, duplas ou triplas.</a:t>
            </a:r>
          </a:p>
          <a:p>
            <a:pPr marL="0" indent="0">
              <a:buNone/>
            </a:pPr>
            <a:r>
              <a:rPr lang="pt-BR" dirty="0"/>
              <a:t>a=“Curso”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302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2095</Words>
  <Application>Microsoft Office PowerPoint</Application>
  <PresentationFormat>Widescreen</PresentationFormat>
  <Paragraphs>331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Curso de Python  26/01/2021</vt:lpstr>
      <vt:lpstr>Editor</vt:lpstr>
      <vt:lpstr>Apresentação do PowerPoint</vt:lpstr>
      <vt:lpstr>Apresentação do PowerPoint</vt:lpstr>
      <vt:lpstr>Apresentação do PowerPoint</vt:lpstr>
      <vt:lpstr>Apresentação do PowerPoint</vt:lpstr>
      <vt:lpstr>Estrutura da Linguagem Python – Sintaxe Inicial</vt:lpstr>
      <vt:lpstr>Estrutura da Linguagem Python – Sintaxe Inicial</vt:lpstr>
      <vt:lpstr>Estrutura da Linguagem Python – Sintaxe Inicial</vt:lpstr>
      <vt:lpstr>Estrutura da Linguagem Python – Sintaxe Inicial</vt:lpstr>
      <vt:lpstr>Estrutura da Linguagem Python – Sintaxe Inicial</vt:lpstr>
      <vt:lpstr>Estrutura da Linguagem Python – Sintaxe Inicial</vt:lpstr>
      <vt:lpstr>Estrutura da Linguagem Python – Sintaxe Inicial</vt:lpstr>
      <vt:lpstr>Código estruturado com função</vt:lpstr>
      <vt:lpstr>Entrada de dados – input()</vt:lpstr>
      <vt:lpstr>Entrada de dados – input()</vt:lpstr>
      <vt:lpstr>Exemplos práticos: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25-27/09-2019</dc:title>
  <dc:creator>Thiago Bressan</dc:creator>
  <cp:lastModifiedBy>Thiago Bressan</cp:lastModifiedBy>
  <cp:revision>5</cp:revision>
  <dcterms:created xsi:type="dcterms:W3CDTF">2019-09-03T13:06:21Z</dcterms:created>
  <dcterms:modified xsi:type="dcterms:W3CDTF">2021-01-26T21:02:49Z</dcterms:modified>
</cp:coreProperties>
</file>