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65" r:id="rId5"/>
    <p:sldId id="267" r:id="rId6"/>
    <p:sldId id="266" r:id="rId7"/>
    <p:sldId id="270" r:id="rId8"/>
    <p:sldId id="271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491E70-EBA7-44CC-87DB-292A4169006C}" v="5" dt="2021-01-28T19:08:47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1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Santi Bressan" userId="55883af6-eaec-4cd9-ad86-0ace7051f5b1" providerId="ADAL" clId="{35F47123-F2AB-4C16-A0AC-58BCBF758A72}"/>
    <pc:docChg chg="undo custSel addSld delSld modSld sldOrd">
      <pc:chgData name="Thiago Santi Bressan" userId="55883af6-eaec-4cd9-ad86-0ace7051f5b1" providerId="ADAL" clId="{35F47123-F2AB-4C16-A0AC-58BCBF758A72}" dt="2019-09-10T17:19:51.269" v="3860" actId="20577"/>
      <pc:docMkLst>
        <pc:docMk/>
      </pc:docMkLst>
      <pc:sldChg chg="modSp">
        <pc:chgData name="Thiago Santi Bressan" userId="55883af6-eaec-4cd9-ad86-0ace7051f5b1" providerId="ADAL" clId="{35F47123-F2AB-4C16-A0AC-58BCBF758A72}" dt="2019-09-10T14:16:31.511" v="1172" actId="20577"/>
        <pc:sldMkLst>
          <pc:docMk/>
          <pc:sldMk cId="573655548" sldId="257"/>
        </pc:sldMkLst>
        <pc:spChg chg="mod">
          <ac:chgData name="Thiago Santi Bressan" userId="55883af6-eaec-4cd9-ad86-0ace7051f5b1" providerId="ADAL" clId="{35F47123-F2AB-4C16-A0AC-58BCBF758A72}" dt="2019-09-10T13:09:25.445" v="68" actId="14100"/>
          <ac:spMkLst>
            <pc:docMk/>
            <pc:sldMk cId="573655548" sldId="257"/>
            <ac:spMk id="2" creationId="{737B3681-B5EC-49B8-A628-262B758FAB4E}"/>
          </ac:spMkLst>
        </pc:spChg>
        <pc:spChg chg="mod">
          <ac:chgData name="Thiago Santi Bressan" userId="55883af6-eaec-4cd9-ad86-0ace7051f5b1" providerId="ADAL" clId="{35F47123-F2AB-4C16-A0AC-58BCBF758A72}" dt="2019-09-10T14:16:31.511" v="1172" actId="20577"/>
          <ac:spMkLst>
            <pc:docMk/>
            <pc:sldMk cId="573655548" sldId="257"/>
            <ac:spMk id="3" creationId="{B998907D-57D2-44EF-AB00-2083D670EA4B}"/>
          </ac:spMkLst>
        </pc:spChg>
      </pc:sldChg>
      <pc:sldChg chg="modSp add">
        <pc:chgData name="Thiago Santi Bressan" userId="55883af6-eaec-4cd9-ad86-0ace7051f5b1" providerId="ADAL" clId="{35F47123-F2AB-4C16-A0AC-58BCBF758A72}" dt="2019-09-10T16:28:01.152" v="2725" actId="20577"/>
        <pc:sldMkLst>
          <pc:docMk/>
          <pc:sldMk cId="1767455509" sldId="258"/>
        </pc:sldMkLst>
        <pc:spChg chg="mod">
          <ac:chgData name="Thiago Santi Bressan" userId="55883af6-eaec-4cd9-ad86-0ace7051f5b1" providerId="ADAL" clId="{35F47123-F2AB-4C16-A0AC-58BCBF758A72}" dt="2019-09-10T16:28:01.152" v="2725" actId="20577"/>
          <ac:spMkLst>
            <pc:docMk/>
            <pc:sldMk cId="1767455509" sldId="258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3.642" v="0" actId="2696"/>
        <pc:sldMkLst>
          <pc:docMk/>
          <pc:sldMk cId="3550285617" sldId="258"/>
        </pc:sldMkLst>
      </pc:sldChg>
      <pc:sldChg chg="del">
        <pc:chgData name="Thiago Santi Bressan" userId="55883af6-eaec-4cd9-ad86-0ace7051f5b1" providerId="ADAL" clId="{35F47123-F2AB-4C16-A0AC-58BCBF758A72}" dt="2019-09-10T13:09:03.780" v="1" actId="2696"/>
        <pc:sldMkLst>
          <pc:docMk/>
          <pc:sldMk cId="3106200422" sldId="259"/>
        </pc:sldMkLst>
      </pc:sldChg>
      <pc:sldChg chg="modSp add">
        <pc:chgData name="Thiago Santi Bressan" userId="55883af6-eaec-4cd9-ad86-0ace7051f5b1" providerId="ADAL" clId="{35F47123-F2AB-4C16-A0AC-58BCBF758A72}" dt="2019-09-10T13:48:44.434" v="516" actId="27636"/>
        <pc:sldMkLst>
          <pc:docMk/>
          <pc:sldMk cId="3392639278" sldId="259"/>
        </pc:sldMkLst>
        <pc:spChg chg="mod">
          <ac:chgData name="Thiago Santi Bressan" userId="55883af6-eaec-4cd9-ad86-0ace7051f5b1" providerId="ADAL" clId="{35F47123-F2AB-4C16-A0AC-58BCBF758A72}" dt="2019-09-10T13:48:44.434" v="516" actId="27636"/>
          <ac:spMkLst>
            <pc:docMk/>
            <pc:sldMk cId="3392639278" sldId="259"/>
            <ac:spMk id="3" creationId="{B998907D-57D2-44EF-AB00-2083D670EA4B}"/>
          </ac:spMkLst>
        </pc:spChg>
      </pc:sldChg>
      <pc:sldChg chg="modSp add">
        <pc:chgData name="Thiago Santi Bressan" userId="55883af6-eaec-4cd9-ad86-0ace7051f5b1" providerId="ADAL" clId="{35F47123-F2AB-4C16-A0AC-58BCBF758A72}" dt="2019-09-10T16:16:52.433" v="2488" actId="20577"/>
        <pc:sldMkLst>
          <pc:docMk/>
          <pc:sldMk cId="1421833959" sldId="260"/>
        </pc:sldMkLst>
        <pc:spChg chg="mod">
          <ac:chgData name="Thiago Santi Bressan" userId="55883af6-eaec-4cd9-ad86-0ace7051f5b1" providerId="ADAL" clId="{35F47123-F2AB-4C16-A0AC-58BCBF758A72}" dt="2019-09-10T16:16:52.433" v="2488" actId="20577"/>
          <ac:spMkLst>
            <pc:docMk/>
            <pc:sldMk cId="1421833959" sldId="260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3.980" v="2" actId="2696"/>
        <pc:sldMkLst>
          <pc:docMk/>
          <pc:sldMk cId="2964499992" sldId="260"/>
        </pc:sldMkLst>
      </pc:sldChg>
      <pc:sldChg chg="modSp add">
        <pc:chgData name="Thiago Santi Bressan" userId="55883af6-eaec-4cd9-ad86-0ace7051f5b1" providerId="ADAL" clId="{35F47123-F2AB-4C16-A0AC-58BCBF758A72}" dt="2019-09-10T13:59:01.052" v="1123"/>
        <pc:sldMkLst>
          <pc:docMk/>
          <pc:sldMk cId="1213531362" sldId="261"/>
        </pc:sldMkLst>
        <pc:spChg chg="mod">
          <ac:chgData name="Thiago Santi Bressan" userId="55883af6-eaec-4cd9-ad86-0ace7051f5b1" providerId="ADAL" clId="{35F47123-F2AB-4C16-A0AC-58BCBF758A72}" dt="2019-09-10T13:59:01.052" v="1123"/>
          <ac:spMkLst>
            <pc:docMk/>
            <pc:sldMk cId="1213531362" sldId="261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4.181" v="3" actId="2696"/>
        <pc:sldMkLst>
          <pc:docMk/>
          <pc:sldMk cId="2119944025" sldId="261"/>
        </pc:sldMkLst>
      </pc:sldChg>
      <pc:sldChg chg="del">
        <pc:chgData name="Thiago Santi Bressan" userId="55883af6-eaec-4cd9-ad86-0ace7051f5b1" providerId="ADAL" clId="{35F47123-F2AB-4C16-A0AC-58BCBF758A72}" dt="2019-09-10T13:09:04.465" v="4" actId="2696"/>
        <pc:sldMkLst>
          <pc:docMk/>
          <pc:sldMk cId="2134394382" sldId="262"/>
        </pc:sldMkLst>
      </pc:sldChg>
      <pc:sldChg chg="modSp add">
        <pc:chgData name="Thiago Santi Bressan" userId="55883af6-eaec-4cd9-ad86-0ace7051f5b1" providerId="ADAL" clId="{35F47123-F2AB-4C16-A0AC-58BCBF758A72}" dt="2019-09-10T14:13:06.640" v="1138" actId="27636"/>
        <pc:sldMkLst>
          <pc:docMk/>
          <pc:sldMk cId="2779250739" sldId="262"/>
        </pc:sldMkLst>
        <pc:spChg chg="mod">
          <ac:chgData name="Thiago Santi Bressan" userId="55883af6-eaec-4cd9-ad86-0ace7051f5b1" providerId="ADAL" clId="{35F47123-F2AB-4C16-A0AC-58BCBF758A72}" dt="2019-09-10T14:13:06.640" v="1138" actId="27636"/>
          <ac:spMkLst>
            <pc:docMk/>
            <pc:sldMk cId="2779250739" sldId="262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4.697" v="5" actId="2696"/>
        <pc:sldMkLst>
          <pc:docMk/>
          <pc:sldMk cId="577909785" sldId="263"/>
        </pc:sldMkLst>
      </pc:sldChg>
      <pc:sldChg chg="modSp add">
        <pc:chgData name="Thiago Santi Bressan" userId="55883af6-eaec-4cd9-ad86-0ace7051f5b1" providerId="ADAL" clId="{35F47123-F2AB-4C16-A0AC-58BCBF758A72}" dt="2019-09-10T16:13:56.962" v="2316" actId="20577"/>
        <pc:sldMkLst>
          <pc:docMk/>
          <pc:sldMk cId="3469077948" sldId="263"/>
        </pc:sldMkLst>
        <pc:spChg chg="mod">
          <ac:chgData name="Thiago Santi Bressan" userId="55883af6-eaec-4cd9-ad86-0ace7051f5b1" providerId="ADAL" clId="{35F47123-F2AB-4C16-A0AC-58BCBF758A72}" dt="2019-09-10T16:13:56.962" v="2316" actId="20577"/>
          <ac:spMkLst>
            <pc:docMk/>
            <pc:sldMk cId="3469077948" sldId="263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4.919" v="6" actId="2696"/>
        <pc:sldMkLst>
          <pc:docMk/>
          <pc:sldMk cId="2997017627" sldId="264"/>
        </pc:sldMkLst>
      </pc:sldChg>
      <pc:sldChg chg="modSp add">
        <pc:chgData name="Thiago Santi Bressan" userId="55883af6-eaec-4cd9-ad86-0ace7051f5b1" providerId="ADAL" clId="{35F47123-F2AB-4C16-A0AC-58BCBF758A72}" dt="2019-09-10T16:19:45.938" v="2618" actId="20577"/>
        <pc:sldMkLst>
          <pc:docMk/>
          <pc:sldMk cId="4229273230" sldId="264"/>
        </pc:sldMkLst>
        <pc:spChg chg="mod">
          <ac:chgData name="Thiago Santi Bressan" userId="55883af6-eaec-4cd9-ad86-0ace7051f5b1" providerId="ADAL" clId="{35F47123-F2AB-4C16-A0AC-58BCBF758A72}" dt="2019-09-10T16:19:45.938" v="2618" actId="20577"/>
          <ac:spMkLst>
            <pc:docMk/>
            <pc:sldMk cId="4229273230" sldId="264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5.133" v="7" actId="2696"/>
        <pc:sldMkLst>
          <pc:docMk/>
          <pc:sldMk cId="1427625892" sldId="265"/>
        </pc:sldMkLst>
      </pc:sldChg>
      <pc:sldChg chg="modSp add ord">
        <pc:chgData name="Thiago Santi Bressan" userId="55883af6-eaec-4cd9-ad86-0ace7051f5b1" providerId="ADAL" clId="{35F47123-F2AB-4C16-A0AC-58BCBF758A72}" dt="2019-09-10T14:34:33.095" v="1604" actId="27636"/>
        <pc:sldMkLst>
          <pc:docMk/>
          <pc:sldMk cId="2426719146" sldId="265"/>
        </pc:sldMkLst>
        <pc:spChg chg="mod">
          <ac:chgData name="Thiago Santi Bressan" userId="55883af6-eaec-4cd9-ad86-0ace7051f5b1" providerId="ADAL" clId="{35F47123-F2AB-4C16-A0AC-58BCBF758A72}" dt="2019-09-10T14:34:33.095" v="1604" actId="27636"/>
          <ac:spMkLst>
            <pc:docMk/>
            <pc:sldMk cId="2426719146" sldId="265"/>
            <ac:spMk id="3" creationId="{B998907D-57D2-44EF-AB00-2083D670EA4B}"/>
          </ac:spMkLst>
        </pc:spChg>
      </pc:sldChg>
      <pc:sldChg chg="modSp add">
        <pc:chgData name="Thiago Santi Bressan" userId="55883af6-eaec-4cd9-ad86-0ace7051f5b1" providerId="ADAL" clId="{35F47123-F2AB-4C16-A0AC-58BCBF758A72}" dt="2019-09-10T14:50:25.290" v="1972" actId="207"/>
        <pc:sldMkLst>
          <pc:docMk/>
          <pc:sldMk cId="672157483" sldId="266"/>
        </pc:sldMkLst>
        <pc:spChg chg="mod">
          <ac:chgData name="Thiago Santi Bressan" userId="55883af6-eaec-4cd9-ad86-0ace7051f5b1" providerId="ADAL" clId="{35F47123-F2AB-4C16-A0AC-58BCBF758A72}" dt="2019-09-10T14:50:25.290" v="1972" actId="207"/>
          <ac:spMkLst>
            <pc:docMk/>
            <pc:sldMk cId="672157483" sldId="266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5.371" v="8" actId="2696"/>
        <pc:sldMkLst>
          <pc:docMk/>
          <pc:sldMk cId="1806655975" sldId="266"/>
        </pc:sldMkLst>
      </pc:sldChg>
      <pc:sldChg chg="del">
        <pc:chgData name="Thiago Santi Bressan" userId="55883af6-eaec-4cd9-ad86-0ace7051f5b1" providerId="ADAL" clId="{35F47123-F2AB-4C16-A0AC-58BCBF758A72}" dt="2019-09-10T13:09:05.634" v="9" actId="2696"/>
        <pc:sldMkLst>
          <pc:docMk/>
          <pc:sldMk cId="1246039157" sldId="267"/>
        </pc:sldMkLst>
      </pc:sldChg>
      <pc:sldChg chg="modSp add">
        <pc:chgData name="Thiago Santi Bressan" userId="55883af6-eaec-4cd9-ad86-0ace7051f5b1" providerId="ADAL" clId="{35F47123-F2AB-4C16-A0AC-58BCBF758A72}" dt="2019-09-10T16:20:49.473" v="2640" actId="20577"/>
        <pc:sldMkLst>
          <pc:docMk/>
          <pc:sldMk cId="2184734151" sldId="267"/>
        </pc:sldMkLst>
        <pc:spChg chg="mod">
          <ac:chgData name="Thiago Santi Bressan" userId="55883af6-eaec-4cd9-ad86-0ace7051f5b1" providerId="ADAL" clId="{35F47123-F2AB-4C16-A0AC-58BCBF758A72}" dt="2019-09-10T16:20:49.473" v="2640" actId="20577"/>
          <ac:spMkLst>
            <pc:docMk/>
            <pc:sldMk cId="2184734151" sldId="267"/>
            <ac:spMk id="3" creationId="{B998907D-57D2-44EF-AB00-2083D670EA4B}"/>
          </ac:spMkLst>
        </pc:spChg>
      </pc:sldChg>
      <pc:sldChg chg="modSp add">
        <pc:chgData name="Thiago Santi Bressan" userId="55883af6-eaec-4cd9-ad86-0ace7051f5b1" providerId="ADAL" clId="{35F47123-F2AB-4C16-A0AC-58BCBF758A72}" dt="2019-09-10T16:07:55.096" v="2180" actId="20577"/>
        <pc:sldMkLst>
          <pc:docMk/>
          <pc:sldMk cId="550433247" sldId="268"/>
        </pc:sldMkLst>
        <pc:spChg chg="mod">
          <ac:chgData name="Thiago Santi Bressan" userId="55883af6-eaec-4cd9-ad86-0ace7051f5b1" providerId="ADAL" clId="{35F47123-F2AB-4C16-A0AC-58BCBF758A72}" dt="2019-09-10T16:07:55.096" v="2180" actId="20577"/>
          <ac:spMkLst>
            <pc:docMk/>
            <pc:sldMk cId="550433247" sldId="268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5.872" v="10" actId="2696"/>
        <pc:sldMkLst>
          <pc:docMk/>
          <pc:sldMk cId="201984262" sldId="269"/>
        </pc:sldMkLst>
      </pc:sldChg>
      <pc:sldChg chg="modSp add">
        <pc:chgData name="Thiago Santi Bressan" userId="55883af6-eaec-4cd9-ad86-0ace7051f5b1" providerId="ADAL" clId="{35F47123-F2AB-4C16-A0AC-58BCBF758A72}" dt="2019-09-10T16:15:58.950" v="2484" actId="113"/>
        <pc:sldMkLst>
          <pc:docMk/>
          <pc:sldMk cId="3479719699" sldId="269"/>
        </pc:sldMkLst>
        <pc:spChg chg="mod">
          <ac:chgData name="Thiago Santi Bressan" userId="55883af6-eaec-4cd9-ad86-0ace7051f5b1" providerId="ADAL" clId="{35F47123-F2AB-4C16-A0AC-58BCBF758A72}" dt="2019-09-10T16:15:58.950" v="2484" actId="113"/>
          <ac:spMkLst>
            <pc:docMk/>
            <pc:sldMk cId="3479719699" sldId="269"/>
            <ac:spMk id="3" creationId="{B998907D-57D2-44EF-AB00-2083D670EA4B}"/>
          </ac:spMkLst>
        </pc:spChg>
      </pc:sldChg>
      <pc:sldChg chg="modSp add">
        <pc:chgData name="Thiago Santi Bressan" userId="55883af6-eaec-4cd9-ad86-0ace7051f5b1" providerId="ADAL" clId="{35F47123-F2AB-4C16-A0AC-58BCBF758A72}" dt="2019-09-10T17:00:39.292" v="3634" actId="20577"/>
        <pc:sldMkLst>
          <pc:docMk/>
          <pc:sldMk cId="1337456390" sldId="270"/>
        </pc:sldMkLst>
        <pc:spChg chg="mod">
          <ac:chgData name="Thiago Santi Bressan" userId="55883af6-eaec-4cd9-ad86-0ace7051f5b1" providerId="ADAL" clId="{35F47123-F2AB-4C16-A0AC-58BCBF758A72}" dt="2019-09-10T17:00:39.292" v="3634" actId="20577"/>
          <ac:spMkLst>
            <pc:docMk/>
            <pc:sldMk cId="1337456390" sldId="270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6.121" v="11" actId="2696"/>
        <pc:sldMkLst>
          <pc:docMk/>
          <pc:sldMk cId="3094378855" sldId="270"/>
        </pc:sldMkLst>
      </pc:sldChg>
      <pc:sldChg chg="del">
        <pc:chgData name="Thiago Santi Bressan" userId="55883af6-eaec-4cd9-ad86-0ace7051f5b1" providerId="ADAL" clId="{35F47123-F2AB-4C16-A0AC-58BCBF758A72}" dt="2019-09-10T13:09:06.338" v="12" actId="2696"/>
        <pc:sldMkLst>
          <pc:docMk/>
          <pc:sldMk cId="1324217983" sldId="271"/>
        </pc:sldMkLst>
      </pc:sldChg>
      <pc:sldChg chg="addSp delSp modSp add">
        <pc:chgData name="Thiago Santi Bressan" userId="55883af6-eaec-4cd9-ad86-0ace7051f5b1" providerId="ADAL" clId="{35F47123-F2AB-4C16-A0AC-58BCBF758A72}" dt="2019-09-10T16:59:10.485" v="3599" actId="20577"/>
        <pc:sldMkLst>
          <pc:docMk/>
          <pc:sldMk cId="2759195940" sldId="271"/>
        </pc:sldMkLst>
        <pc:spChg chg="mod">
          <ac:chgData name="Thiago Santi Bressan" userId="55883af6-eaec-4cd9-ad86-0ace7051f5b1" providerId="ADAL" clId="{35F47123-F2AB-4C16-A0AC-58BCBF758A72}" dt="2019-09-10T16:59:10.485" v="3599" actId="20577"/>
          <ac:spMkLst>
            <pc:docMk/>
            <pc:sldMk cId="2759195940" sldId="271"/>
            <ac:spMk id="3" creationId="{B998907D-57D2-44EF-AB00-2083D670EA4B}"/>
          </ac:spMkLst>
        </pc:spChg>
        <pc:spChg chg="add del">
          <ac:chgData name="Thiago Santi Bressan" userId="55883af6-eaec-4cd9-ad86-0ace7051f5b1" providerId="ADAL" clId="{35F47123-F2AB-4C16-A0AC-58BCBF758A72}" dt="2019-09-10T16:34:18.541" v="2894"/>
          <ac:spMkLst>
            <pc:docMk/>
            <pc:sldMk cId="2759195940" sldId="271"/>
            <ac:spMk id="4" creationId="{AE1C76CC-F427-4FB5-89DC-F1F7E5AA30C6}"/>
          </ac:spMkLst>
        </pc:spChg>
        <pc:spChg chg="add del">
          <ac:chgData name="Thiago Santi Bressan" userId="55883af6-eaec-4cd9-ad86-0ace7051f5b1" providerId="ADAL" clId="{35F47123-F2AB-4C16-A0AC-58BCBF758A72}" dt="2019-09-10T16:41:24.789" v="2965"/>
          <ac:spMkLst>
            <pc:docMk/>
            <pc:sldMk cId="2759195940" sldId="271"/>
            <ac:spMk id="5" creationId="{41AB4E1B-AA12-421A-9FF3-2FF1ECEA939E}"/>
          </ac:spMkLst>
        </pc:spChg>
      </pc:sldChg>
      <pc:sldChg chg="modSp add">
        <pc:chgData name="Thiago Santi Bressan" userId="55883af6-eaec-4cd9-ad86-0ace7051f5b1" providerId="ADAL" clId="{35F47123-F2AB-4C16-A0AC-58BCBF758A72}" dt="2019-09-10T16:47:43.612" v="3465" actId="115"/>
        <pc:sldMkLst>
          <pc:docMk/>
          <pc:sldMk cId="692417221" sldId="272"/>
        </pc:sldMkLst>
        <pc:spChg chg="mod">
          <ac:chgData name="Thiago Santi Bressan" userId="55883af6-eaec-4cd9-ad86-0ace7051f5b1" providerId="ADAL" clId="{35F47123-F2AB-4C16-A0AC-58BCBF758A72}" dt="2019-09-10T16:47:43.612" v="3465" actId="115"/>
          <ac:spMkLst>
            <pc:docMk/>
            <pc:sldMk cId="692417221" sldId="272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6.556" v="13" actId="2696"/>
        <pc:sldMkLst>
          <pc:docMk/>
          <pc:sldMk cId="1649107138" sldId="272"/>
        </pc:sldMkLst>
      </pc:sldChg>
      <pc:sldChg chg="modSp add">
        <pc:chgData name="Thiago Santi Bressan" userId="55883af6-eaec-4cd9-ad86-0ace7051f5b1" providerId="ADAL" clId="{35F47123-F2AB-4C16-A0AC-58BCBF758A72}" dt="2019-09-10T16:58:29.847" v="3575" actId="5793"/>
        <pc:sldMkLst>
          <pc:docMk/>
          <pc:sldMk cId="14097930" sldId="273"/>
        </pc:sldMkLst>
        <pc:spChg chg="mod">
          <ac:chgData name="Thiago Santi Bressan" userId="55883af6-eaec-4cd9-ad86-0ace7051f5b1" providerId="ADAL" clId="{35F47123-F2AB-4C16-A0AC-58BCBF758A72}" dt="2019-09-10T16:58:29.847" v="3575" actId="5793"/>
          <ac:spMkLst>
            <pc:docMk/>
            <pc:sldMk cId="14097930" sldId="273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6.856" v="14" actId="2696"/>
        <pc:sldMkLst>
          <pc:docMk/>
          <pc:sldMk cId="1235599935" sldId="273"/>
        </pc:sldMkLst>
      </pc:sldChg>
      <pc:sldChg chg="modSp add">
        <pc:chgData name="Thiago Santi Bressan" userId="55883af6-eaec-4cd9-ad86-0ace7051f5b1" providerId="ADAL" clId="{35F47123-F2AB-4C16-A0AC-58BCBF758A72}" dt="2019-09-10T17:19:51.269" v="3860" actId="20577"/>
        <pc:sldMkLst>
          <pc:docMk/>
          <pc:sldMk cId="41878553" sldId="274"/>
        </pc:sldMkLst>
        <pc:spChg chg="mod">
          <ac:chgData name="Thiago Santi Bressan" userId="55883af6-eaec-4cd9-ad86-0ace7051f5b1" providerId="ADAL" clId="{35F47123-F2AB-4C16-A0AC-58BCBF758A72}" dt="2019-09-10T17:19:51.269" v="3860" actId="20577"/>
          <ac:spMkLst>
            <pc:docMk/>
            <pc:sldMk cId="41878553" sldId="274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7.093" v="15" actId="2696"/>
        <pc:sldMkLst>
          <pc:docMk/>
          <pc:sldMk cId="556605445" sldId="274"/>
        </pc:sldMkLst>
      </pc:sldChg>
      <pc:sldChg chg="modSp add">
        <pc:chgData name="Thiago Santi Bressan" userId="55883af6-eaec-4cd9-ad86-0ace7051f5b1" providerId="ADAL" clId="{35F47123-F2AB-4C16-A0AC-58BCBF758A72}" dt="2019-09-10T17:02:24.466" v="3726" actId="20577"/>
        <pc:sldMkLst>
          <pc:docMk/>
          <pc:sldMk cId="2790805100" sldId="275"/>
        </pc:sldMkLst>
        <pc:spChg chg="mod">
          <ac:chgData name="Thiago Santi Bressan" userId="55883af6-eaec-4cd9-ad86-0ace7051f5b1" providerId="ADAL" clId="{35F47123-F2AB-4C16-A0AC-58BCBF758A72}" dt="2019-09-10T17:02:24.466" v="3726" actId="20577"/>
          <ac:spMkLst>
            <pc:docMk/>
            <pc:sldMk cId="2790805100" sldId="275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7.372" v="16" actId="2696"/>
        <pc:sldMkLst>
          <pc:docMk/>
          <pc:sldMk cId="4070982494" sldId="275"/>
        </pc:sldMkLst>
      </pc:sldChg>
      <pc:sldChg chg="del">
        <pc:chgData name="Thiago Santi Bressan" userId="55883af6-eaec-4cd9-ad86-0ace7051f5b1" providerId="ADAL" clId="{35F47123-F2AB-4C16-A0AC-58BCBF758A72}" dt="2019-09-10T13:09:07.779" v="17" actId="2696"/>
        <pc:sldMkLst>
          <pc:docMk/>
          <pc:sldMk cId="1498916680" sldId="276"/>
        </pc:sldMkLst>
      </pc:sldChg>
      <pc:sldChg chg="modSp add">
        <pc:chgData name="Thiago Santi Bressan" userId="55883af6-eaec-4cd9-ad86-0ace7051f5b1" providerId="ADAL" clId="{35F47123-F2AB-4C16-A0AC-58BCBF758A72}" dt="2019-09-10T17:10:04.600" v="3740" actId="113"/>
        <pc:sldMkLst>
          <pc:docMk/>
          <pc:sldMk cId="2447294822" sldId="276"/>
        </pc:sldMkLst>
        <pc:spChg chg="mod">
          <ac:chgData name="Thiago Santi Bressan" userId="55883af6-eaec-4cd9-ad86-0ace7051f5b1" providerId="ADAL" clId="{35F47123-F2AB-4C16-A0AC-58BCBF758A72}" dt="2019-09-10T17:10:04.600" v="3740" actId="113"/>
          <ac:spMkLst>
            <pc:docMk/>
            <pc:sldMk cId="2447294822" sldId="276"/>
            <ac:spMk id="3" creationId="{B998907D-57D2-44EF-AB00-2083D670EA4B}"/>
          </ac:spMkLst>
        </pc:spChg>
      </pc:sldChg>
      <pc:sldChg chg="modSp add">
        <pc:chgData name="Thiago Santi Bressan" userId="55883af6-eaec-4cd9-ad86-0ace7051f5b1" providerId="ADAL" clId="{35F47123-F2AB-4C16-A0AC-58BCBF758A72}" dt="2019-09-10T17:18:40.923" v="3817" actId="27636"/>
        <pc:sldMkLst>
          <pc:docMk/>
          <pc:sldMk cId="775393535" sldId="277"/>
        </pc:sldMkLst>
        <pc:spChg chg="mod">
          <ac:chgData name="Thiago Santi Bressan" userId="55883af6-eaec-4cd9-ad86-0ace7051f5b1" providerId="ADAL" clId="{35F47123-F2AB-4C16-A0AC-58BCBF758A72}" dt="2019-09-10T17:18:40.923" v="3817" actId="27636"/>
          <ac:spMkLst>
            <pc:docMk/>
            <pc:sldMk cId="775393535" sldId="277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8.111" v="18" actId="2696"/>
        <pc:sldMkLst>
          <pc:docMk/>
          <pc:sldMk cId="3542302826" sldId="277"/>
        </pc:sldMkLst>
      </pc:sldChg>
      <pc:sldChg chg="del">
        <pc:chgData name="Thiago Santi Bressan" userId="55883af6-eaec-4cd9-ad86-0ace7051f5b1" providerId="ADAL" clId="{35F47123-F2AB-4C16-A0AC-58BCBF758A72}" dt="2019-09-10T13:09:08.426" v="19" actId="2696"/>
        <pc:sldMkLst>
          <pc:docMk/>
          <pc:sldMk cId="111328398" sldId="278"/>
        </pc:sldMkLst>
      </pc:sldChg>
      <pc:sldChg chg="modSp add">
        <pc:chgData name="Thiago Santi Bressan" userId="55883af6-eaec-4cd9-ad86-0ace7051f5b1" providerId="ADAL" clId="{35F47123-F2AB-4C16-A0AC-58BCBF758A72}" dt="2019-09-10T17:19:40.707" v="3849" actId="20577"/>
        <pc:sldMkLst>
          <pc:docMk/>
          <pc:sldMk cId="2881983669" sldId="278"/>
        </pc:sldMkLst>
        <pc:spChg chg="mod">
          <ac:chgData name="Thiago Santi Bressan" userId="55883af6-eaec-4cd9-ad86-0ace7051f5b1" providerId="ADAL" clId="{35F47123-F2AB-4C16-A0AC-58BCBF758A72}" dt="2019-09-10T17:19:40.707" v="3849" actId="20577"/>
          <ac:spMkLst>
            <pc:docMk/>
            <pc:sldMk cId="2881983669" sldId="278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8.744" v="20" actId="2696"/>
        <pc:sldMkLst>
          <pc:docMk/>
          <pc:sldMk cId="855815700" sldId="279"/>
        </pc:sldMkLst>
      </pc:sldChg>
      <pc:sldChg chg="del">
        <pc:chgData name="Thiago Santi Bressan" userId="55883af6-eaec-4cd9-ad86-0ace7051f5b1" providerId="ADAL" clId="{35F47123-F2AB-4C16-A0AC-58BCBF758A72}" dt="2019-09-10T13:09:09.167" v="21" actId="2696"/>
        <pc:sldMkLst>
          <pc:docMk/>
          <pc:sldMk cId="4197525358" sldId="280"/>
        </pc:sldMkLst>
      </pc:sldChg>
    </pc:docChg>
  </pc:docChgLst>
  <pc:docChgLst>
    <pc:chgData name="Thiago Santi Bressan" userId="55883af6-eaec-4cd9-ad86-0ace7051f5b1" providerId="ADAL" clId="{3DF551A5-8ECA-43B9-B22B-C7E81937A540}"/>
    <pc:docChg chg="undo custSel addSld delSld modSld sldOrd">
      <pc:chgData name="Thiago Santi Bressan" userId="55883af6-eaec-4cd9-ad86-0ace7051f5b1" providerId="ADAL" clId="{3DF551A5-8ECA-43B9-B22B-C7E81937A540}" dt="2019-09-09T15:32:34.787" v="6325" actId="1035"/>
      <pc:docMkLst>
        <pc:docMk/>
      </pc:docMkLst>
      <pc:sldChg chg="addSp delSp modSp add">
        <pc:chgData name="Thiago Santi Bressan" userId="55883af6-eaec-4cd9-ad86-0ace7051f5b1" providerId="ADAL" clId="{3DF551A5-8ECA-43B9-B22B-C7E81937A540}" dt="2019-09-09T15:27:46.362" v="6256" actId="20577"/>
        <pc:sldMkLst>
          <pc:docMk/>
          <pc:sldMk cId="3327520492" sldId="256"/>
        </pc:sldMkLst>
        <pc:spChg chg="mod">
          <ac:chgData name="Thiago Santi Bressan" userId="55883af6-eaec-4cd9-ad86-0ace7051f5b1" providerId="ADAL" clId="{3DF551A5-8ECA-43B9-B22B-C7E81937A540}" dt="2019-09-09T15:27:46.362" v="6256" actId="20577"/>
          <ac:spMkLst>
            <pc:docMk/>
            <pc:sldMk cId="3327520492" sldId="256"/>
            <ac:spMk id="2" creationId="{4EAD07B1-4BC6-43AD-AF2E-8EFC105B6D00}"/>
          </ac:spMkLst>
        </pc:spChg>
        <pc:spChg chg="del mod">
          <ac:chgData name="Thiago Santi Bressan" userId="55883af6-eaec-4cd9-ad86-0ace7051f5b1" providerId="ADAL" clId="{3DF551A5-8ECA-43B9-B22B-C7E81937A540}" dt="2019-09-09T15:27:32.834" v="6226" actId="478"/>
          <ac:spMkLst>
            <pc:docMk/>
            <pc:sldMk cId="3327520492" sldId="256"/>
            <ac:spMk id="3" creationId="{B0DCC5AC-88E6-4A5B-B3F7-8D876BDFAF43}"/>
          </ac:spMkLst>
        </pc:spChg>
        <pc:spChg chg="add del mod">
          <ac:chgData name="Thiago Santi Bressan" userId="55883af6-eaec-4cd9-ad86-0ace7051f5b1" providerId="ADAL" clId="{3DF551A5-8ECA-43B9-B22B-C7E81937A540}" dt="2019-09-09T15:27:35.532" v="6227" actId="478"/>
          <ac:spMkLst>
            <pc:docMk/>
            <pc:sldMk cId="3327520492" sldId="256"/>
            <ac:spMk id="5" creationId="{4E7E0131-B71C-4620-9FC5-213E89A2B1F0}"/>
          </ac:spMkLst>
        </pc:spChg>
        <pc:picChg chg="add mod">
          <ac:chgData name="Thiago Santi Bressan" userId="55883af6-eaec-4cd9-ad86-0ace7051f5b1" providerId="ADAL" clId="{3DF551A5-8ECA-43B9-B22B-C7E81937A540}" dt="2019-09-03T13:07:34.562" v="3" actId="1076"/>
          <ac:picMkLst>
            <pc:docMk/>
            <pc:sldMk cId="3327520492" sldId="256"/>
            <ac:picMk id="1026" creationId="{795143B2-D011-4E23-B761-CBF74D3A6696}"/>
          </ac:picMkLst>
        </pc:picChg>
      </pc:sldChg>
      <pc:sldChg chg="addSp delSp modSp add">
        <pc:chgData name="Thiago Santi Bressan" userId="55883af6-eaec-4cd9-ad86-0ace7051f5b1" providerId="ADAL" clId="{3DF551A5-8ECA-43B9-B22B-C7E81937A540}" dt="2019-09-03T14:42:20.050" v="3602" actId="478"/>
        <pc:sldMkLst>
          <pc:docMk/>
          <pc:sldMk cId="573655548" sldId="257"/>
        </pc:sldMkLst>
        <pc:spChg chg="mod">
          <ac:chgData name="Thiago Santi Bressan" userId="55883af6-eaec-4cd9-ad86-0ace7051f5b1" providerId="ADAL" clId="{3DF551A5-8ECA-43B9-B22B-C7E81937A540}" dt="2019-09-03T13:11:39.440" v="108" actId="20577"/>
          <ac:spMkLst>
            <pc:docMk/>
            <pc:sldMk cId="573655548" sldId="257"/>
            <ac:spMk id="2" creationId="{737B3681-B5EC-49B8-A628-262B758FAB4E}"/>
          </ac:spMkLst>
        </pc:spChg>
        <pc:spChg chg="mod">
          <ac:chgData name="Thiago Santi Bressan" userId="55883af6-eaec-4cd9-ad86-0ace7051f5b1" providerId="ADAL" clId="{3DF551A5-8ECA-43B9-B22B-C7E81937A540}" dt="2019-09-03T14:42:18.014" v="3601" actId="20577"/>
          <ac:spMkLst>
            <pc:docMk/>
            <pc:sldMk cId="573655548" sldId="257"/>
            <ac:spMk id="3" creationId="{B998907D-57D2-44EF-AB00-2083D670EA4B}"/>
          </ac:spMkLst>
        </pc:spChg>
        <pc:picChg chg="add del mod">
          <ac:chgData name="Thiago Santi Bressan" userId="55883af6-eaec-4cd9-ad86-0ace7051f5b1" providerId="ADAL" clId="{3DF551A5-8ECA-43B9-B22B-C7E81937A540}" dt="2019-09-03T14:42:20.050" v="3602" actId="478"/>
          <ac:picMkLst>
            <pc:docMk/>
            <pc:sldMk cId="573655548" sldId="257"/>
            <ac:picMk id="2050" creationId="{E7E236D0-4E15-43E5-B368-DBAB7A6B0652}"/>
          </ac:picMkLst>
        </pc:picChg>
      </pc:sldChg>
      <pc:sldChg chg="modSp add">
        <pc:chgData name="Thiago Santi Bressan" userId="55883af6-eaec-4cd9-ad86-0ace7051f5b1" providerId="ADAL" clId="{3DF551A5-8ECA-43B9-B22B-C7E81937A540}" dt="2019-09-03T16:09:14.313" v="4065" actId="20577"/>
        <pc:sldMkLst>
          <pc:docMk/>
          <pc:sldMk cId="3550285617" sldId="258"/>
        </pc:sldMkLst>
        <pc:spChg chg="mod">
          <ac:chgData name="Thiago Santi Bressan" userId="55883af6-eaec-4cd9-ad86-0ace7051f5b1" providerId="ADAL" clId="{3DF551A5-8ECA-43B9-B22B-C7E81937A540}" dt="2019-09-03T13:29:20.504" v="914"/>
          <ac:spMkLst>
            <pc:docMk/>
            <pc:sldMk cId="3550285617" sldId="258"/>
            <ac:spMk id="2" creationId="{B9AF784E-A607-4CA8-AEB1-DD87DCA563A2}"/>
          </ac:spMkLst>
        </pc:spChg>
        <pc:spChg chg="mod">
          <ac:chgData name="Thiago Santi Bressan" userId="55883af6-eaec-4cd9-ad86-0ace7051f5b1" providerId="ADAL" clId="{3DF551A5-8ECA-43B9-B22B-C7E81937A540}" dt="2019-09-03T16:09:14.313" v="4065" actId="20577"/>
          <ac:spMkLst>
            <pc:docMk/>
            <pc:sldMk cId="3550285617" sldId="258"/>
            <ac:spMk id="3" creationId="{33CEB9B7-468F-4E9F-99E9-1DF410A8F3BD}"/>
          </ac:spMkLst>
        </pc:spChg>
      </pc:sldChg>
      <pc:sldChg chg="modSp add">
        <pc:chgData name="Thiago Santi Bressan" userId="55883af6-eaec-4cd9-ad86-0ace7051f5b1" providerId="ADAL" clId="{3DF551A5-8ECA-43B9-B22B-C7E81937A540}" dt="2019-09-03T13:53:37.888" v="1584" actId="20577"/>
        <pc:sldMkLst>
          <pc:docMk/>
          <pc:sldMk cId="3106200422" sldId="259"/>
        </pc:sldMkLst>
        <pc:spChg chg="mod">
          <ac:chgData name="Thiago Santi Bressan" userId="55883af6-eaec-4cd9-ad86-0ace7051f5b1" providerId="ADAL" clId="{3DF551A5-8ECA-43B9-B22B-C7E81937A540}" dt="2019-09-03T13:53:37.888" v="1584" actId="20577"/>
          <ac:spMkLst>
            <pc:docMk/>
            <pc:sldMk cId="3106200422" sldId="259"/>
            <ac:spMk id="3" creationId="{33CEB9B7-468F-4E9F-99E9-1DF410A8F3BD}"/>
          </ac:spMkLst>
        </pc:spChg>
      </pc:sldChg>
      <pc:sldChg chg="modSp add">
        <pc:chgData name="Thiago Santi Bressan" userId="55883af6-eaec-4cd9-ad86-0ace7051f5b1" providerId="ADAL" clId="{3DF551A5-8ECA-43B9-B22B-C7E81937A540}" dt="2019-09-03T14:37:01.869" v="3445" actId="20577"/>
        <pc:sldMkLst>
          <pc:docMk/>
          <pc:sldMk cId="2964499992" sldId="260"/>
        </pc:sldMkLst>
        <pc:spChg chg="mod">
          <ac:chgData name="Thiago Santi Bressan" userId="55883af6-eaec-4cd9-ad86-0ace7051f5b1" providerId="ADAL" clId="{3DF551A5-8ECA-43B9-B22B-C7E81937A540}" dt="2019-09-03T14:37:01.869" v="3445" actId="20577"/>
          <ac:spMkLst>
            <pc:docMk/>
            <pc:sldMk cId="2964499992" sldId="260"/>
            <ac:spMk id="3" creationId="{33CEB9B7-468F-4E9F-99E9-1DF410A8F3BD}"/>
          </ac:spMkLst>
        </pc:spChg>
      </pc:sldChg>
      <pc:sldChg chg="modSp add">
        <pc:chgData name="Thiago Santi Bressan" userId="55883af6-eaec-4cd9-ad86-0ace7051f5b1" providerId="ADAL" clId="{3DF551A5-8ECA-43B9-B22B-C7E81937A540}" dt="2019-09-03T14:37:41.314" v="3458" actId="5793"/>
        <pc:sldMkLst>
          <pc:docMk/>
          <pc:sldMk cId="2119944025" sldId="261"/>
        </pc:sldMkLst>
        <pc:spChg chg="mod">
          <ac:chgData name="Thiago Santi Bressan" userId="55883af6-eaec-4cd9-ad86-0ace7051f5b1" providerId="ADAL" clId="{3DF551A5-8ECA-43B9-B22B-C7E81937A540}" dt="2019-09-03T14:37:41.314" v="3458" actId="5793"/>
          <ac:spMkLst>
            <pc:docMk/>
            <pc:sldMk cId="2119944025" sldId="261"/>
            <ac:spMk id="3" creationId="{33CEB9B7-468F-4E9F-99E9-1DF410A8F3BD}"/>
          </ac:spMkLst>
        </pc:spChg>
      </pc:sldChg>
      <pc:sldChg chg="modSp add">
        <pc:chgData name="Thiago Santi Bressan" userId="55883af6-eaec-4cd9-ad86-0ace7051f5b1" providerId="ADAL" clId="{3DF551A5-8ECA-43B9-B22B-C7E81937A540}" dt="2019-09-03T14:34:31.529" v="3386" actId="115"/>
        <pc:sldMkLst>
          <pc:docMk/>
          <pc:sldMk cId="2134394382" sldId="262"/>
        </pc:sldMkLst>
        <pc:spChg chg="mod">
          <ac:chgData name="Thiago Santi Bressan" userId="55883af6-eaec-4cd9-ad86-0ace7051f5b1" providerId="ADAL" clId="{3DF551A5-8ECA-43B9-B22B-C7E81937A540}" dt="2019-09-03T14:34:31.529" v="3386" actId="115"/>
          <ac:spMkLst>
            <pc:docMk/>
            <pc:sldMk cId="2134394382" sldId="262"/>
            <ac:spMk id="3" creationId="{33CEB9B7-468F-4E9F-99E9-1DF410A8F3BD}"/>
          </ac:spMkLst>
        </pc:spChg>
      </pc:sldChg>
      <pc:sldChg chg="modSp add">
        <pc:chgData name="Thiago Santi Bressan" userId="55883af6-eaec-4cd9-ad86-0ace7051f5b1" providerId="ADAL" clId="{3DF551A5-8ECA-43B9-B22B-C7E81937A540}" dt="2019-09-03T14:16:58.932" v="2784" actId="20577"/>
        <pc:sldMkLst>
          <pc:docMk/>
          <pc:sldMk cId="577909785" sldId="263"/>
        </pc:sldMkLst>
        <pc:spChg chg="mod">
          <ac:chgData name="Thiago Santi Bressan" userId="55883af6-eaec-4cd9-ad86-0ace7051f5b1" providerId="ADAL" clId="{3DF551A5-8ECA-43B9-B22B-C7E81937A540}" dt="2019-09-03T14:16:58.932" v="2784" actId="20577"/>
          <ac:spMkLst>
            <pc:docMk/>
            <pc:sldMk cId="577909785" sldId="263"/>
            <ac:spMk id="3" creationId="{33CEB9B7-468F-4E9F-99E9-1DF410A8F3BD}"/>
          </ac:spMkLst>
        </pc:spChg>
      </pc:sldChg>
      <pc:sldChg chg="add del">
        <pc:chgData name="Thiago Santi Bressan" userId="55883af6-eaec-4cd9-ad86-0ace7051f5b1" providerId="ADAL" clId="{3DF551A5-8ECA-43B9-B22B-C7E81937A540}" dt="2019-09-03T14:06:07.066" v="2246" actId="2696"/>
        <pc:sldMkLst>
          <pc:docMk/>
          <pc:sldMk cId="644685098" sldId="263"/>
        </pc:sldMkLst>
      </pc:sldChg>
      <pc:sldChg chg="addSp modSp add">
        <pc:chgData name="Thiago Santi Bressan" userId="55883af6-eaec-4cd9-ad86-0ace7051f5b1" providerId="ADAL" clId="{3DF551A5-8ECA-43B9-B22B-C7E81937A540}" dt="2019-09-03T14:35:27.748" v="3436" actId="5793"/>
        <pc:sldMkLst>
          <pc:docMk/>
          <pc:sldMk cId="2997017627" sldId="264"/>
        </pc:sldMkLst>
        <pc:spChg chg="mod">
          <ac:chgData name="Thiago Santi Bressan" userId="55883af6-eaec-4cd9-ad86-0ace7051f5b1" providerId="ADAL" clId="{3DF551A5-8ECA-43B9-B22B-C7E81937A540}" dt="2019-09-03T14:35:27.748" v="3436" actId="5793"/>
          <ac:spMkLst>
            <pc:docMk/>
            <pc:sldMk cId="2997017627" sldId="264"/>
            <ac:spMk id="3" creationId="{33CEB9B7-468F-4E9F-99E9-1DF410A8F3BD}"/>
          </ac:spMkLst>
        </pc:spChg>
        <pc:picChg chg="add mod">
          <ac:chgData name="Thiago Santi Bressan" userId="55883af6-eaec-4cd9-ad86-0ace7051f5b1" providerId="ADAL" clId="{3DF551A5-8ECA-43B9-B22B-C7E81937A540}" dt="2019-09-03T14:35:26.262" v="3435" actId="1076"/>
          <ac:picMkLst>
            <pc:docMk/>
            <pc:sldMk cId="2997017627" sldId="264"/>
            <ac:picMk id="4" creationId="{8AC033FB-0E6C-4D92-844E-E591D803D8BC}"/>
          </ac:picMkLst>
        </pc:picChg>
      </pc:sldChg>
      <pc:sldChg chg="addSp delSp modSp add">
        <pc:chgData name="Thiago Santi Bressan" userId="55883af6-eaec-4cd9-ad86-0ace7051f5b1" providerId="ADAL" clId="{3DF551A5-8ECA-43B9-B22B-C7E81937A540}" dt="2019-09-03T14:21:30.520" v="2854" actId="1076"/>
        <pc:sldMkLst>
          <pc:docMk/>
          <pc:sldMk cId="1427625892" sldId="265"/>
        </pc:sldMkLst>
        <pc:spChg chg="del">
          <ac:chgData name="Thiago Santi Bressan" userId="55883af6-eaec-4cd9-ad86-0ace7051f5b1" providerId="ADAL" clId="{3DF551A5-8ECA-43B9-B22B-C7E81937A540}" dt="2019-09-03T14:19:29.057" v="2839"/>
          <ac:spMkLst>
            <pc:docMk/>
            <pc:sldMk cId="1427625892" sldId="265"/>
            <ac:spMk id="2" creationId="{A4467D35-093C-47DC-AFDF-A73F2094FACA}"/>
          </ac:spMkLst>
        </pc:spChg>
        <pc:spChg chg="del">
          <ac:chgData name="Thiago Santi Bressan" userId="55883af6-eaec-4cd9-ad86-0ace7051f5b1" providerId="ADAL" clId="{3DF551A5-8ECA-43B9-B22B-C7E81937A540}" dt="2019-09-03T14:19:29.057" v="2839"/>
          <ac:spMkLst>
            <pc:docMk/>
            <pc:sldMk cId="1427625892" sldId="265"/>
            <ac:spMk id="3" creationId="{FF55A3DC-6803-4FF2-AD17-C1953EB6AE57}"/>
          </ac:spMkLst>
        </pc:spChg>
        <pc:spChg chg="add mod">
          <ac:chgData name="Thiago Santi Bressan" userId="55883af6-eaec-4cd9-ad86-0ace7051f5b1" providerId="ADAL" clId="{3DF551A5-8ECA-43B9-B22B-C7E81937A540}" dt="2019-09-03T14:21:19.800" v="2852" actId="1582"/>
          <ac:spMkLst>
            <pc:docMk/>
            <pc:sldMk cId="1427625892" sldId="265"/>
            <ac:spMk id="5" creationId="{FEBDDF6A-FD56-4CDC-9B92-7DC480DE8631}"/>
          </ac:spMkLst>
        </pc:spChg>
        <pc:spChg chg="add mod">
          <ac:chgData name="Thiago Santi Bressan" userId="55883af6-eaec-4cd9-ad86-0ace7051f5b1" providerId="ADAL" clId="{3DF551A5-8ECA-43B9-B22B-C7E81937A540}" dt="2019-09-03T14:21:30.520" v="2854" actId="1076"/>
          <ac:spMkLst>
            <pc:docMk/>
            <pc:sldMk cId="1427625892" sldId="265"/>
            <ac:spMk id="6" creationId="{7A8EA9C0-CECF-4B4D-AF18-EDAFABDF1A90}"/>
          </ac:spMkLst>
        </pc:spChg>
        <pc:picChg chg="add mod modCrop">
          <ac:chgData name="Thiago Santi Bressan" userId="55883af6-eaec-4cd9-ad86-0ace7051f5b1" providerId="ADAL" clId="{3DF551A5-8ECA-43B9-B22B-C7E81937A540}" dt="2019-09-03T14:20:10.126" v="2848" actId="14100"/>
          <ac:picMkLst>
            <pc:docMk/>
            <pc:sldMk cId="1427625892" sldId="265"/>
            <ac:picMk id="4" creationId="{E3931B8B-6B2C-499D-A2B5-0751769CB483}"/>
          </ac:picMkLst>
        </pc:picChg>
      </pc:sldChg>
      <pc:sldChg chg="addSp delSp modSp add">
        <pc:chgData name="Thiago Santi Bressan" userId="55883af6-eaec-4cd9-ad86-0ace7051f5b1" providerId="ADAL" clId="{3DF551A5-8ECA-43B9-B22B-C7E81937A540}" dt="2019-09-03T14:26:30.574" v="2920" actId="207"/>
        <pc:sldMkLst>
          <pc:docMk/>
          <pc:sldMk cId="1806655975" sldId="266"/>
        </pc:sldMkLst>
        <pc:spChg chg="del">
          <ac:chgData name="Thiago Santi Bressan" userId="55883af6-eaec-4cd9-ad86-0ace7051f5b1" providerId="ADAL" clId="{3DF551A5-8ECA-43B9-B22B-C7E81937A540}" dt="2019-09-03T14:22:17.014" v="2860" actId="478"/>
          <ac:spMkLst>
            <pc:docMk/>
            <pc:sldMk cId="1806655975" sldId="266"/>
            <ac:spMk id="5" creationId="{FEBDDF6A-FD56-4CDC-9B92-7DC480DE8631}"/>
          </ac:spMkLst>
        </pc:spChg>
        <pc:spChg chg="del">
          <ac:chgData name="Thiago Santi Bressan" userId="55883af6-eaec-4cd9-ad86-0ace7051f5b1" providerId="ADAL" clId="{3DF551A5-8ECA-43B9-B22B-C7E81937A540}" dt="2019-09-03T14:22:17.646" v="2861" actId="478"/>
          <ac:spMkLst>
            <pc:docMk/>
            <pc:sldMk cId="1806655975" sldId="266"/>
            <ac:spMk id="6" creationId="{7A8EA9C0-CECF-4B4D-AF18-EDAFABDF1A90}"/>
          </ac:spMkLst>
        </pc:spChg>
        <pc:spChg chg="add mod">
          <ac:chgData name="Thiago Santi Bressan" userId="55883af6-eaec-4cd9-ad86-0ace7051f5b1" providerId="ADAL" clId="{3DF551A5-8ECA-43B9-B22B-C7E81937A540}" dt="2019-09-03T14:22:52.898" v="2868" actId="14100"/>
          <ac:spMkLst>
            <pc:docMk/>
            <pc:sldMk cId="1806655975" sldId="266"/>
            <ac:spMk id="7" creationId="{64A119EE-6BD7-49CC-B3DA-1E7D32DFC576}"/>
          </ac:spMkLst>
        </pc:spChg>
        <pc:spChg chg="add mod">
          <ac:chgData name="Thiago Santi Bressan" userId="55883af6-eaec-4cd9-ad86-0ace7051f5b1" providerId="ADAL" clId="{3DF551A5-8ECA-43B9-B22B-C7E81937A540}" dt="2019-09-03T14:23:02.612" v="2870" actId="1076"/>
          <ac:spMkLst>
            <pc:docMk/>
            <pc:sldMk cId="1806655975" sldId="266"/>
            <ac:spMk id="8" creationId="{E24F5644-377F-4FFD-9B21-7F32918F0FF2}"/>
          </ac:spMkLst>
        </pc:spChg>
        <pc:spChg chg="add mod">
          <ac:chgData name="Thiago Santi Bressan" userId="55883af6-eaec-4cd9-ad86-0ace7051f5b1" providerId="ADAL" clId="{3DF551A5-8ECA-43B9-B22B-C7E81937A540}" dt="2019-09-03T14:26:30.574" v="2920" actId="207"/>
          <ac:spMkLst>
            <pc:docMk/>
            <pc:sldMk cId="1806655975" sldId="266"/>
            <ac:spMk id="15" creationId="{BCD8F968-9DD1-46FE-9586-EEEC67C6383B}"/>
          </ac:spMkLst>
        </pc:spChg>
        <pc:picChg chg="add mod modCrop">
          <ac:chgData name="Thiago Santi Bressan" userId="55883af6-eaec-4cd9-ad86-0ace7051f5b1" providerId="ADAL" clId="{3DF551A5-8ECA-43B9-B22B-C7E81937A540}" dt="2019-09-03T14:22:35.743" v="2865" actId="14100"/>
          <ac:picMkLst>
            <pc:docMk/>
            <pc:sldMk cId="1806655975" sldId="266"/>
            <ac:picMk id="2" creationId="{12F59F0A-B9C2-4C6F-824E-348359715299}"/>
          </ac:picMkLst>
        </pc:picChg>
        <pc:picChg chg="del">
          <ac:chgData name="Thiago Santi Bressan" userId="55883af6-eaec-4cd9-ad86-0ace7051f5b1" providerId="ADAL" clId="{3DF551A5-8ECA-43B9-B22B-C7E81937A540}" dt="2019-09-03T14:21:59.406" v="2856" actId="478"/>
          <ac:picMkLst>
            <pc:docMk/>
            <pc:sldMk cId="1806655975" sldId="266"/>
            <ac:picMk id="4" creationId="{E3931B8B-6B2C-499D-A2B5-0751769CB483}"/>
          </ac:picMkLst>
        </pc:picChg>
        <pc:picChg chg="add mod">
          <ac:chgData name="Thiago Santi Bressan" userId="55883af6-eaec-4cd9-ad86-0ace7051f5b1" providerId="ADAL" clId="{3DF551A5-8ECA-43B9-B22B-C7E81937A540}" dt="2019-09-03T14:25:33.694" v="2893" actId="208"/>
          <ac:picMkLst>
            <pc:docMk/>
            <pc:sldMk cId="1806655975" sldId="266"/>
            <ac:picMk id="9" creationId="{72D4DEDF-4DCF-456A-87D6-404B843368F8}"/>
          </ac:picMkLst>
        </pc:picChg>
        <pc:cxnChg chg="add mod">
          <ac:chgData name="Thiago Santi Bressan" userId="55883af6-eaec-4cd9-ad86-0ace7051f5b1" providerId="ADAL" clId="{3DF551A5-8ECA-43B9-B22B-C7E81937A540}" dt="2019-09-03T14:25:17.532" v="2891" actId="208"/>
          <ac:cxnSpMkLst>
            <pc:docMk/>
            <pc:sldMk cId="1806655975" sldId="266"/>
            <ac:cxnSpMk id="10" creationId="{DBC95C67-F1A6-4923-B99F-96A44C4B205A}"/>
          </ac:cxnSpMkLst>
        </pc:cxnChg>
        <pc:cxnChg chg="add mod">
          <ac:chgData name="Thiago Santi Bressan" userId="55883af6-eaec-4cd9-ad86-0ace7051f5b1" providerId="ADAL" clId="{3DF551A5-8ECA-43B9-B22B-C7E81937A540}" dt="2019-09-03T14:25:21.214" v="2892" actId="208"/>
          <ac:cxnSpMkLst>
            <pc:docMk/>
            <pc:sldMk cId="1806655975" sldId="266"/>
            <ac:cxnSpMk id="12" creationId="{5BBA5859-F9BF-48BB-9A30-4A34D635D125}"/>
          </ac:cxnSpMkLst>
        </pc:cxnChg>
        <pc:cxnChg chg="add mod">
          <ac:chgData name="Thiago Santi Bressan" userId="55883af6-eaec-4cd9-ad86-0ace7051f5b1" providerId="ADAL" clId="{3DF551A5-8ECA-43B9-B22B-C7E81937A540}" dt="2019-09-03T14:26:04.088" v="2895" actId="208"/>
          <ac:cxnSpMkLst>
            <pc:docMk/>
            <pc:sldMk cId="1806655975" sldId="266"/>
            <ac:cxnSpMk id="14" creationId="{F8F9BAFD-74B4-4836-9FBA-8141B9081D0E}"/>
          </ac:cxnSpMkLst>
        </pc:cxnChg>
      </pc:sldChg>
      <pc:sldChg chg="addSp delSp modSp add del">
        <pc:chgData name="Thiago Santi Bressan" userId="55883af6-eaec-4cd9-ad86-0ace7051f5b1" providerId="ADAL" clId="{3DF551A5-8ECA-43B9-B22B-C7E81937A540}" dt="2019-09-03T14:30:09.016" v="3215" actId="2696"/>
        <pc:sldMkLst>
          <pc:docMk/>
          <pc:sldMk cId="392074244" sldId="267"/>
        </pc:sldMkLst>
        <pc:spChg chg="del">
          <ac:chgData name="Thiago Santi Bressan" userId="55883af6-eaec-4cd9-ad86-0ace7051f5b1" providerId="ADAL" clId="{3DF551A5-8ECA-43B9-B22B-C7E81937A540}" dt="2019-09-03T14:23:41.329" v="2873" actId="478"/>
          <ac:spMkLst>
            <pc:docMk/>
            <pc:sldMk cId="392074244" sldId="267"/>
            <ac:spMk id="7" creationId="{64A119EE-6BD7-49CC-B3DA-1E7D32DFC576}"/>
          </ac:spMkLst>
        </pc:spChg>
        <pc:spChg chg="del">
          <ac:chgData name="Thiago Santi Bressan" userId="55883af6-eaec-4cd9-ad86-0ace7051f5b1" providerId="ADAL" clId="{3DF551A5-8ECA-43B9-B22B-C7E81937A540}" dt="2019-09-03T14:23:42.096" v="2874" actId="478"/>
          <ac:spMkLst>
            <pc:docMk/>
            <pc:sldMk cId="392074244" sldId="267"/>
            <ac:spMk id="8" creationId="{E24F5644-377F-4FFD-9B21-7F32918F0FF2}"/>
          </ac:spMkLst>
        </pc:spChg>
        <pc:picChg chg="del">
          <ac:chgData name="Thiago Santi Bressan" userId="55883af6-eaec-4cd9-ad86-0ace7051f5b1" providerId="ADAL" clId="{3DF551A5-8ECA-43B9-B22B-C7E81937A540}" dt="2019-09-03T14:23:40.226" v="2872" actId="478"/>
          <ac:picMkLst>
            <pc:docMk/>
            <pc:sldMk cId="392074244" sldId="267"/>
            <ac:picMk id="2" creationId="{12F59F0A-B9C2-4C6F-824E-348359715299}"/>
          </ac:picMkLst>
        </pc:picChg>
        <pc:picChg chg="add mod modCrop">
          <ac:chgData name="Thiago Santi Bressan" userId="55883af6-eaec-4cd9-ad86-0ace7051f5b1" providerId="ADAL" clId="{3DF551A5-8ECA-43B9-B22B-C7E81937A540}" dt="2019-09-03T14:24:33.463" v="2886" actId="732"/>
          <ac:picMkLst>
            <pc:docMk/>
            <pc:sldMk cId="392074244" sldId="267"/>
            <ac:picMk id="3" creationId="{A21F6F5D-EB6D-4A08-BCA9-33A47724BE32}"/>
          </ac:picMkLst>
        </pc:picChg>
      </pc:sldChg>
      <pc:sldChg chg="delSp modSp add ord">
        <pc:chgData name="Thiago Santi Bressan" userId="55883af6-eaec-4cd9-ad86-0ace7051f5b1" providerId="ADAL" clId="{3DF551A5-8ECA-43B9-B22B-C7E81937A540}" dt="2019-09-09T15:28:21.690" v="6260" actId="20577"/>
        <pc:sldMkLst>
          <pc:docMk/>
          <pc:sldMk cId="1246039157" sldId="267"/>
        </pc:sldMkLst>
        <pc:spChg chg="mod">
          <ac:chgData name="Thiago Santi Bressan" userId="55883af6-eaec-4cd9-ad86-0ace7051f5b1" providerId="ADAL" clId="{3DF551A5-8ECA-43B9-B22B-C7E81937A540}" dt="2019-09-03T14:44:30.834" v="3640" actId="20577"/>
          <ac:spMkLst>
            <pc:docMk/>
            <pc:sldMk cId="1246039157" sldId="267"/>
            <ac:spMk id="2" creationId="{B9AF784E-A607-4CA8-AEB1-DD87DCA563A2}"/>
          </ac:spMkLst>
        </pc:spChg>
        <pc:spChg chg="mod">
          <ac:chgData name="Thiago Santi Bressan" userId="55883af6-eaec-4cd9-ad86-0ace7051f5b1" providerId="ADAL" clId="{3DF551A5-8ECA-43B9-B22B-C7E81937A540}" dt="2019-09-09T15:28:21.690" v="6260" actId="20577"/>
          <ac:spMkLst>
            <pc:docMk/>
            <pc:sldMk cId="1246039157" sldId="267"/>
            <ac:spMk id="3" creationId="{33CEB9B7-468F-4E9F-99E9-1DF410A8F3BD}"/>
          </ac:spMkLst>
        </pc:spChg>
        <pc:picChg chg="del">
          <ac:chgData name="Thiago Santi Bressan" userId="55883af6-eaec-4cd9-ad86-0ace7051f5b1" providerId="ADAL" clId="{3DF551A5-8ECA-43B9-B22B-C7E81937A540}" dt="2019-09-03T14:31:21.984" v="3247" actId="478"/>
          <ac:picMkLst>
            <pc:docMk/>
            <pc:sldMk cId="1246039157" sldId="267"/>
            <ac:picMk id="4" creationId="{8AC033FB-0E6C-4D92-844E-E591D803D8BC}"/>
          </ac:picMkLst>
        </pc:picChg>
      </pc:sldChg>
      <pc:sldChg chg="add del">
        <pc:chgData name="Thiago Santi Bressan" userId="55883af6-eaec-4cd9-ad86-0ace7051f5b1" providerId="ADAL" clId="{3DF551A5-8ECA-43B9-B22B-C7E81937A540}" dt="2019-09-03T14:52:23.482" v="3952" actId="2696"/>
        <pc:sldMkLst>
          <pc:docMk/>
          <pc:sldMk cId="3205107322" sldId="268"/>
        </pc:sldMkLst>
      </pc:sldChg>
      <pc:sldChg chg="modSp add">
        <pc:chgData name="Thiago Santi Bressan" userId="55883af6-eaec-4cd9-ad86-0ace7051f5b1" providerId="ADAL" clId="{3DF551A5-8ECA-43B9-B22B-C7E81937A540}" dt="2019-09-03T16:30:43.240" v="4916" actId="20577"/>
        <pc:sldMkLst>
          <pc:docMk/>
          <pc:sldMk cId="201984262" sldId="269"/>
        </pc:sldMkLst>
        <pc:spChg chg="mod">
          <ac:chgData name="Thiago Santi Bressan" userId="55883af6-eaec-4cd9-ad86-0ace7051f5b1" providerId="ADAL" clId="{3DF551A5-8ECA-43B9-B22B-C7E81937A540}" dt="2019-09-03T14:52:57.973" v="3990" actId="14100"/>
          <ac:spMkLst>
            <pc:docMk/>
            <pc:sldMk cId="201984262" sldId="269"/>
            <ac:spMk id="2" creationId="{DBACE6D6-693E-47D0-9068-1BB80347BD8A}"/>
          </ac:spMkLst>
        </pc:spChg>
        <pc:spChg chg="mod">
          <ac:chgData name="Thiago Santi Bressan" userId="55883af6-eaec-4cd9-ad86-0ace7051f5b1" providerId="ADAL" clId="{3DF551A5-8ECA-43B9-B22B-C7E81937A540}" dt="2019-09-03T16:30:43.240" v="4916" actId="20577"/>
          <ac:spMkLst>
            <pc:docMk/>
            <pc:sldMk cId="201984262" sldId="269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03T16:20:17.377" v="4811" actId="115"/>
        <pc:sldMkLst>
          <pc:docMk/>
          <pc:sldMk cId="3094378855" sldId="270"/>
        </pc:sldMkLst>
        <pc:spChg chg="mod">
          <ac:chgData name="Thiago Santi Bressan" userId="55883af6-eaec-4cd9-ad86-0ace7051f5b1" providerId="ADAL" clId="{3DF551A5-8ECA-43B9-B22B-C7E81937A540}" dt="2019-09-03T16:20:17.377" v="4811" actId="115"/>
          <ac:spMkLst>
            <pc:docMk/>
            <pc:sldMk cId="3094378855" sldId="270"/>
            <ac:spMk id="3" creationId="{4518489F-612D-42D3-869C-52283FF8E79B}"/>
          </ac:spMkLst>
        </pc:spChg>
      </pc:sldChg>
      <pc:sldChg chg="addSp modSp add">
        <pc:chgData name="Thiago Santi Bressan" userId="55883af6-eaec-4cd9-ad86-0ace7051f5b1" providerId="ADAL" clId="{3DF551A5-8ECA-43B9-B22B-C7E81937A540}" dt="2019-09-03T16:30:02.371" v="4886" actId="1076"/>
        <pc:sldMkLst>
          <pc:docMk/>
          <pc:sldMk cId="1324217983" sldId="271"/>
        </pc:sldMkLst>
        <pc:spChg chg="mod">
          <ac:chgData name="Thiago Santi Bressan" userId="55883af6-eaec-4cd9-ad86-0ace7051f5b1" providerId="ADAL" clId="{3DF551A5-8ECA-43B9-B22B-C7E81937A540}" dt="2019-09-03T16:29:51.320" v="4864" actId="1035"/>
          <ac:spMkLst>
            <pc:docMk/>
            <pc:sldMk cId="1324217983" sldId="271"/>
            <ac:spMk id="2" creationId="{DBACE6D6-693E-47D0-9068-1BB80347BD8A}"/>
          </ac:spMkLst>
        </pc:spChg>
        <pc:spChg chg="mod">
          <ac:chgData name="Thiago Santi Bressan" userId="55883af6-eaec-4cd9-ad86-0ace7051f5b1" providerId="ADAL" clId="{3DF551A5-8ECA-43B9-B22B-C7E81937A540}" dt="2019-09-03T16:29:55.393" v="4883" actId="1036"/>
          <ac:spMkLst>
            <pc:docMk/>
            <pc:sldMk cId="1324217983" sldId="271"/>
            <ac:spMk id="3" creationId="{4518489F-612D-42D3-869C-52283FF8E79B}"/>
          </ac:spMkLst>
        </pc:spChg>
        <pc:picChg chg="add mod">
          <ac:chgData name="Thiago Santi Bressan" userId="55883af6-eaec-4cd9-ad86-0ace7051f5b1" providerId="ADAL" clId="{3DF551A5-8ECA-43B9-B22B-C7E81937A540}" dt="2019-09-03T16:30:02.371" v="4886" actId="1076"/>
          <ac:picMkLst>
            <pc:docMk/>
            <pc:sldMk cId="1324217983" sldId="271"/>
            <ac:picMk id="4" creationId="{2800547A-BDBC-4F0B-BAC5-B2BA17BEC4D6}"/>
          </ac:picMkLst>
        </pc:picChg>
      </pc:sldChg>
      <pc:sldChg chg="addSp delSp modSp add">
        <pc:chgData name="Thiago Santi Bressan" userId="55883af6-eaec-4cd9-ad86-0ace7051f5b1" providerId="ADAL" clId="{3DF551A5-8ECA-43B9-B22B-C7E81937A540}" dt="2019-09-03T16:37:30.148" v="4935" actId="14100"/>
        <pc:sldMkLst>
          <pc:docMk/>
          <pc:sldMk cId="1649107138" sldId="272"/>
        </pc:sldMkLst>
        <pc:picChg chg="del">
          <ac:chgData name="Thiago Santi Bressan" userId="55883af6-eaec-4cd9-ad86-0ace7051f5b1" providerId="ADAL" clId="{3DF551A5-8ECA-43B9-B22B-C7E81937A540}" dt="2019-09-03T16:35:43.602" v="4918" actId="478"/>
          <ac:picMkLst>
            <pc:docMk/>
            <pc:sldMk cId="1649107138" sldId="272"/>
            <ac:picMk id="4" creationId="{2800547A-BDBC-4F0B-BAC5-B2BA17BEC4D6}"/>
          </ac:picMkLst>
        </pc:picChg>
        <pc:picChg chg="add mod">
          <ac:chgData name="Thiago Santi Bressan" userId="55883af6-eaec-4cd9-ad86-0ace7051f5b1" providerId="ADAL" clId="{3DF551A5-8ECA-43B9-B22B-C7E81937A540}" dt="2019-09-03T16:37:26.499" v="4933" actId="1076"/>
          <ac:picMkLst>
            <pc:docMk/>
            <pc:sldMk cId="1649107138" sldId="272"/>
            <ac:picMk id="5" creationId="{C35DEE65-2EC7-4944-9024-D9D166CBBAB2}"/>
          </ac:picMkLst>
        </pc:picChg>
        <pc:picChg chg="add mod">
          <ac:chgData name="Thiago Santi Bressan" userId="55883af6-eaec-4cd9-ad86-0ace7051f5b1" providerId="ADAL" clId="{3DF551A5-8ECA-43B9-B22B-C7E81937A540}" dt="2019-09-03T16:37:30.148" v="4935" actId="14100"/>
          <ac:picMkLst>
            <pc:docMk/>
            <pc:sldMk cId="1649107138" sldId="272"/>
            <ac:picMk id="6" creationId="{4F494533-9BD6-42BF-84D2-9BB43896193F}"/>
          </ac:picMkLst>
        </pc:picChg>
      </pc:sldChg>
      <pc:sldChg chg="addSp delSp modSp add">
        <pc:chgData name="Thiago Santi Bressan" userId="55883af6-eaec-4cd9-ad86-0ace7051f5b1" providerId="ADAL" clId="{3DF551A5-8ECA-43B9-B22B-C7E81937A540}" dt="2019-09-03T16:44:35.742" v="4947" actId="14100"/>
        <pc:sldMkLst>
          <pc:docMk/>
          <pc:sldMk cId="1235599935" sldId="273"/>
        </pc:sldMkLst>
        <pc:picChg chg="add del mod">
          <ac:chgData name="Thiago Santi Bressan" userId="55883af6-eaec-4cd9-ad86-0ace7051f5b1" providerId="ADAL" clId="{3DF551A5-8ECA-43B9-B22B-C7E81937A540}" dt="2019-09-03T16:44:08.192" v="4943" actId="478"/>
          <ac:picMkLst>
            <pc:docMk/>
            <pc:sldMk cId="1235599935" sldId="273"/>
            <ac:picMk id="4" creationId="{504E3EA6-27A0-4807-AE08-45A84E41022D}"/>
          </ac:picMkLst>
        </pc:picChg>
        <pc:picChg chg="del">
          <ac:chgData name="Thiago Santi Bressan" userId="55883af6-eaec-4cd9-ad86-0ace7051f5b1" providerId="ADAL" clId="{3DF551A5-8ECA-43B9-B22B-C7E81937A540}" dt="2019-09-03T16:39:01.337" v="4937" actId="478"/>
          <ac:picMkLst>
            <pc:docMk/>
            <pc:sldMk cId="1235599935" sldId="273"/>
            <ac:picMk id="5" creationId="{C35DEE65-2EC7-4944-9024-D9D166CBBAB2}"/>
          </ac:picMkLst>
        </pc:picChg>
        <pc:picChg chg="del">
          <ac:chgData name="Thiago Santi Bressan" userId="55883af6-eaec-4cd9-ad86-0ace7051f5b1" providerId="ADAL" clId="{3DF551A5-8ECA-43B9-B22B-C7E81937A540}" dt="2019-09-03T16:39:02.268" v="4938" actId="478"/>
          <ac:picMkLst>
            <pc:docMk/>
            <pc:sldMk cId="1235599935" sldId="273"/>
            <ac:picMk id="6" creationId="{4F494533-9BD6-42BF-84D2-9BB43896193F}"/>
          </ac:picMkLst>
        </pc:picChg>
        <pc:picChg chg="add mod">
          <ac:chgData name="Thiago Santi Bressan" userId="55883af6-eaec-4cd9-ad86-0ace7051f5b1" providerId="ADAL" clId="{3DF551A5-8ECA-43B9-B22B-C7E81937A540}" dt="2019-09-03T16:44:35.742" v="4947" actId="14100"/>
          <ac:picMkLst>
            <pc:docMk/>
            <pc:sldMk cId="1235599935" sldId="273"/>
            <ac:picMk id="7" creationId="{EC8B3BBA-194B-4261-A359-D758F166159D}"/>
          </ac:picMkLst>
        </pc:picChg>
      </pc:sldChg>
      <pc:sldChg chg="delSp modSp add">
        <pc:chgData name="Thiago Santi Bressan" userId="55883af6-eaec-4cd9-ad86-0ace7051f5b1" providerId="ADAL" clId="{3DF551A5-8ECA-43B9-B22B-C7E81937A540}" dt="2019-09-09T15:29:50.663" v="6295" actId="20577"/>
        <pc:sldMkLst>
          <pc:docMk/>
          <pc:sldMk cId="556605445" sldId="274"/>
        </pc:sldMkLst>
        <pc:spChg chg="mod">
          <ac:chgData name="Thiago Santi Bressan" userId="55883af6-eaec-4cd9-ad86-0ace7051f5b1" providerId="ADAL" clId="{3DF551A5-8ECA-43B9-B22B-C7E81937A540}" dt="2019-09-09T15:29:50.663" v="6295" actId="20577"/>
          <ac:spMkLst>
            <pc:docMk/>
            <pc:sldMk cId="556605445" sldId="274"/>
            <ac:spMk id="3" creationId="{4518489F-612D-42D3-869C-52283FF8E79B}"/>
          </ac:spMkLst>
        </pc:spChg>
        <pc:picChg chg="del">
          <ac:chgData name="Thiago Santi Bressan" userId="55883af6-eaec-4cd9-ad86-0ace7051f5b1" providerId="ADAL" clId="{3DF551A5-8ECA-43B9-B22B-C7E81937A540}" dt="2019-09-03T16:44:49.307" v="4949" actId="478"/>
          <ac:picMkLst>
            <pc:docMk/>
            <pc:sldMk cId="556605445" sldId="274"/>
            <ac:picMk id="7" creationId="{EC8B3BBA-194B-4261-A359-D758F166159D}"/>
          </ac:picMkLst>
        </pc:picChg>
      </pc:sldChg>
      <pc:sldChg chg="modSp add">
        <pc:chgData name="Thiago Santi Bressan" userId="55883af6-eaec-4cd9-ad86-0ace7051f5b1" providerId="ADAL" clId="{3DF551A5-8ECA-43B9-B22B-C7E81937A540}" dt="2019-09-03T17:03:30.085" v="5377" actId="20577"/>
        <pc:sldMkLst>
          <pc:docMk/>
          <pc:sldMk cId="4070982494" sldId="275"/>
        </pc:sldMkLst>
        <pc:spChg chg="mod">
          <ac:chgData name="Thiago Santi Bressan" userId="55883af6-eaec-4cd9-ad86-0ace7051f5b1" providerId="ADAL" clId="{3DF551A5-8ECA-43B9-B22B-C7E81937A540}" dt="2019-09-03T17:03:30.085" v="5377" actId="20577"/>
          <ac:spMkLst>
            <pc:docMk/>
            <pc:sldMk cId="4070982494" sldId="275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03T17:09:18.865" v="5616" actId="113"/>
        <pc:sldMkLst>
          <pc:docMk/>
          <pc:sldMk cId="1498916680" sldId="276"/>
        </pc:sldMkLst>
        <pc:spChg chg="mod">
          <ac:chgData name="Thiago Santi Bressan" userId="55883af6-eaec-4cd9-ad86-0ace7051f5b1" providerId="ADAL" clId="{3DF551A5-8ECA-43B9-B22B-C7E81937A540}" dt="2019-09-03T17:09:18.865" v="5616" actId="113"/>
          <ac:spMkLst>
            <pc:docMk/>
            <pc:sldMk cId="1498916680" sldId="276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03T17:20:46.649" v="6182" actId="20577"/>
        <pc:sldMkLst>
          <pc:docMk/>
          <pc:sldMk cId="3542302826" sldId="277"/>
        </pc:sldMkLst>
        <pc:spChg chg="mod">
          <ac:chgData name="Thiago Santi Bressan" userId="55883af6-eaec-4cd9-ad86-0ace7051f5b1" providerId="ADAL" clId="{3DF551A5-8ECA-43B9-B22B-C7E81937A540}" dt="2019-09-03T17:20:46.649" v="6182" actId="20577"/>
          <ac:spMkLst>
            <pc:docMk/>
            <pc:sldMk cId="3542302826" sldId="277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03T17:21:31.915" v="6225" actId="20577"/>
        <pc:sldMkLst>
          <pc:docMk/>
          <pc:sldMk cId="111328398" sldId="278"/>
        </pc:sldMkLst>
        <pc:spChg chg="mod">
          <ac:chgData name="Thiago Santi Bressan" userId="55883af6-eaec-4cd9-ad86-0ace7051f5b1" providerId="ADAL" clId="{3DF551A5-8ECA-43B9-B22B-C7E81937A540}" dt="2019-09-03T17:21:31.915" v="6225" actId="20577"/>
          <ac:spMkLst>
            <pc:docMk/>
            <pc:sldMk cId="111328398" sldId="278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09T15:32:19.253" v="6322" actId="20577"/>
        <pc:sldMkLst>
          <pc:docMk/>
          <pc:sldMk cId="855815700" sldId="279"/>
        </pc:sldMkLst>
        <pc:spChg chg="mod">
          <ac:chgData name="Thiago Santi Bressan" userId="55883af6-eaec-4cd9-ad86-0ace7051f5b1" providerId="ADAL" clId="{3DF551A5-8ECA-43B9-B22B-C7E81937A540}" dt="2019-09-09T15:32:19.253" v="6322" actId="20577"/>
          <ac:spMkLst>
            <pc:docMk/>
            <pc:sldMk cId="855815700" sldId="279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09T15:32:34.787" v="6325" actId="1035"/>
        <pc:sldMkLst>
          <pc:docMk/>
          <pc:sldMk cId="4197525358" sldId="280"/>
        </pc:sldMkLst>
        <pc:spChg chg="mod">
          <ac:chgData name="Thiago Santi Bressan" userId="55883af6-eaec-4cd9-ad86-0ace7051f5b1" providerId="ADAL" clId="{3DF551A5-8ECA-43B9-B22B-C7E81937A540}" dt="2019-09-09T15:32:34.787" v="6325" actId="1035"/>
          <ac:spMkLst>
            <pc:docMk/>
            <pc:sldMk cId="4197525358" sldId="280"/>
            <ac:spMk id="3" creationId="{4518489F-612D-42D3-869C-52283FF8E79B}"/>
          </ac:spMkLst>
        </pc:spChg>
      </pc:sldChg>
    </pc:docChg>
  </pc:docChgLst>
  <pc:docChgLst>
    <pc:chgData name="Thiago Santi Bressan" userId="55883af6-eaec-4cd9-ad86-0ace7051f5b1" providerId="ADAL" clId="{0D1A3AAC-BD81-46B0-B5E7-A4513018AC97}"/>
    <pc:docChg chg="undo custSel addSld delSld modSld sldOrd">
      <pc:chgData name="Thiago Santi Bressan" userId="55883af6-eaec-4cd9-ad86-0ace7051f5b1" providerId="ADAL" clId="{0D1A3AAC-BD81-46B0-B5E7-A4513018AC97}" dt="2019-09-24T12:01:27.123" v="2740"/>
      <pc:docMkLst>
        <pc:docMk/>
      </pc:docMkLst>
      <pc:sldChg chg="addSp delSp modSp">
        <pc:chgData name="Thiago Santi Bressan" userId="55883af6-eaec-4cd9-ad86-0ace7051f5b1" providerId="ADAL" clId="{0D1A3AAC-BD81-46B0-B5E7-A4513018AC97}" dt="2019-09-24T12:01:27.123" v="2740"/>
        <pc:sldMkLst>
          <pc:docMk/>
          <pc:sldMk cId="3327520492" sldId="256"/>
        </pc:sldMkLst>
        <pc:spChg chg="del">
          <ac:chgData name="Thiago Santi Bressan" userId="55883af6-eaec-4cd9-ad86-0ace7051f5b1" providerId="ADAL" clId="{0D1A3AAC-BD81-46B0-B5E7-A4513018AC97}" dt="2019-09-24T12:01:24.102" v="2738" actId="478"/>
          <ac:spMkLst>
            <pc:docMk/>
            <pc:sldMk cId="3327520492" sldId="256"/>
            <ac:spMk id="2" creationId="{4EAD07B1-4BC6-43AD-AF2E-8EFC105B6D00}"/>
          </ac:spMkLst>
        </pc:spChg>
        <pc:spChg chg="add del mod">
          <ac:chgData name="Thiago Santi Bressan" userId="55883af6-eaec-4cd9-ad86-0ace7051f5b1" providerId="ADAL" clId="{0D1A3AAC-BD81-46B0-B5E7-A4513018AC97}" dt="2019-09-24T12:01:25.992" v="2739" actId="478"/>
          <ac:spMkLst>
            <pc:docMk/>
            <pc:sldMk cId="3327520492" sldId="256"/>
            <ac:spMk id="4" creationId="{6EB4464F-31E0-49E3-BCBB-50466DA0AD4A}"/>
          </ac:spMkLst>
        </pc:spChg>
        <pc:spChg chg="add">
          <ac:chgData name="Thiago Santi Bressan" userId="55883af6-eaec-4cd9-ad86-0ace7051f5b1" providerId="ADAL" clId="{0D1A3AAC-BD81-46B0-B5E7-A4513018AC97}" dt="2019-09-24T12:01:27.123" v="2740"/>
          <ac:spMkLst>
            <pc:docMk/>
            <pc:sldMk cId="3327520492" sldId="256"/>
            <ac:spMk id="6" creationId="{6053EBD6-0157-48A3-8718-67F3537BF13E}"/>
          </ac:spMkLst>
        </pc:spChg>
        <pc:spChg chg="add">
          <ac:chgData name="Thiago Santi Bressan" userId="55883af6-eaec-4cd9-ad86-0ace7051f5b1" providerId="ADAL" clId="{0D1A3AAC-BD81-46B0-B5E7-A4513018AC97}" dt="2019-09-24T12:01:27.123" v="2740"/>
          <ac:spMkLst>
            <pc:docMk/>
            <pc:sldMk cId="3327520492" sldId="256"/>
            <ac:spMk id="7" creationId="{4B9A307E-8D5F-4348-9AE7-48C5BD54DFE9}"/>
          </ac:spMkLst>
        </pc:spChg>
      </pc:sldChg>
      <pc:sldChg chg="modSp">
        <pc:chgData name="Thiago Santi Bressan" userId="55883af6-eaec-4cd9-ad86-0ace7051f5b1" providerId="ADAL" clId="{0D1A3AAC-BD81-46B0-B5E7-A4513018AC97}" dt="2019-09-10T18:02:53.633" v="576"/>
        <pc:sldMkLst>
          <pc:docMk/>
          <pc:sldMk cId="573655548" sldId="257"/>
        </pc:sldMkLst>
        <pc:spChg chg="mod">
          <ac:chgData name="Thiago Santi Bressan" userId="55883af6-eaec-4cd9-ad86-0ace7051f5b1" providerId="ADAL" clId="{0D1A3AAC-BD81-46B0-B5E7-A4513018AC97}" dt="2019-09-10T17:29:10.075" v="92" actId="20577"/>
          <ac:spMkLst>
            <pc:docMk/>
            <pc:sldMk cId="573655548" sldId="257"/>
            <ac:spMk id="2" creationId="{737B3681-B5EC-49B8-A628-262B758FAB4E}"/>
          </ac:spMkLst>
        </pc:spChg>
        <pc:spChg chg="mod">
          <ac:chgData name="Thiago Santi Bressan" userId="55883af6-eaec-4cd9-ad86-0ace7051f5b1" providerId="ADAL" clId="{0D1A3AAC-BD81-46B0-B5E7-A4513018AC97}" dt="2019-09-10T18:02:53.633" v="576"/>
          <ac:spMkLst>
            <pc:docMk/>
            <pc:sldMk cId="573655548" sldId="257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19.937" v="0" actId="2696"/>
        <pc:sldMkLst>
          <pc:docMk/>
          <pc:sldMk cId="1767455509" sldId="258"/>
        </pc:sldMkLst>
      </pc:sldChg>
      <pc:sldChg chg="modSp add">
        <pc:chgData name="Thiago Santi Bressan" userId="55883af6-eaec-4cd9-ad86-0ace7051f5b1" providerId="ADAL" clId="{0D1A3AAC-BD81-46B0-B5E7-A4513018AC97}" dt="2019-09-10T17:38:49.593" v="406" actId="20577"/>
        <pc:sldMkLst>
          <pc:docMk/>
          <pc:sldMk cId="3498634659" sldId="258"/>
        </pc:sldMkLst>
        <pc:spChg chg="mod">
          <ac:chgData name="Thiago Santi Bressan" userId="55883af6-eaec-4cd9-ad86-0ace7051f5b1" providerId="ADAL" clId="{0D1A3AAC-BD81-46B0-B5E7-A4513018AC97}" dt="2019-09-10T17:38:49.593" v="406" actId="20577"/>
          <ac:spMkLst>
            <pc:docMk/>
            <pc:sldMk cId="3498634659" sldId="258"/>
            <ac:spMk id="3" creationId="{B998907D-57D2-44EF-AB00-2083D670EA4B}"/>
          </ac:spMkLst>
        </pc:spChg>
      </pc:sldChg>
      <pc:sldChg chg="modSp add">
        <pc:chgData name="Thiago Santi Bressan" userId="55883af6-eaec-4cd9-ad86-0ace7051f5b1" providerId="ADAL" clId="{0D1A3AAC-BD81-46B0-B5E7-A4513018AC97}" dt="2019-09-10T17:49:29.344" v="573" actId="20577"/>
        <pc:sldMkLst>
          <pc:docMk/>
          <pc:sldMk cId="3220450339" sldId="259"/>
        </pc:sldMkLst>
        <pc:spChg chg="mod">
          <ac:chgData name="Thiago Santi Bressan" userId="55883af6-eaec-4cd9-ad86-0ace7051f5b1" providerId="ADAL" clId="{0D1A3AAC-BD81-46B0-B5E7-A4513018AC97}" dt="2019-09-10T17:49:29.344" v="573" actId="20577"/>
          <ac:spMkLst>
            <pc:docMk/>
            <pc:sldMk cId="3220450339" sldId="259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20.153" v="1" actId="2696"/>
        <pc:sldMkLst>
          <pc:docMk/>
          <pc:sldMk cId="3392639278" sldId="259"/>
        </pc:sldMkLst>
      </pc:sldChg>
      <pc:sldChg chg="modSp add ord">
        <pc:chgData name="Thiago Santi Bressan" userId="55883af6-eaec-4cd9-ad86-0ace7051f5b1" providerId="ADAL" clId="{0D1A3AAC-BD81-46B0-B5E7-A4513018AC97}" dt="2019-09-10T19:13:30.963" v="798" actId="20577"/>
        <pc:sldMkLst>
          <pc:docMk/>
          <pc:sldMk cId="671270502" sldId="260"/>
        </pc:sldMkLst>
        <pc:spChg chg="mod">
          <ac:chgData name="Thiago Santi Bressan" userId="55883af6-eaec-4cd9-ad86-0ace7051f5b1" providerId="ADAL" clId="{0D1A3AAC-BD81-46B0-B5E7-A4513018AC97}" dt="2019-09-10T19:13:30.963" v="798" actId="20577"/>
          <ac:spMkLst>
            <pc:docMk/>
            <pc:sldMk cId="671270502" sldId="260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20.369" v="2" actId="2696"/>
        <pc:sldMkLst>
          <pc:docMk/>
          <pc:sldMk cId="1421833959" sldId="260"/>
        </pc:sldMkLst>
      </pc:sldChg>
      <pc:sldChg chg="modSp add">
        <pc:chgData name="Thiago Santi Bressan" userId="55883af6-eaec-4cd9-ad86-0ace7051f5b1" providerId="ADAL" clId="{0D1A3AAC-BD81-46B0-B5E7-A4513018AC97}" dt="2019-09-17T19:58:41.326" v="2224" actId="20577"/>
        <pc:sldMkLst>
          <pc:docMk/>
          <pc:sldMk cId="439383656" sldId="261"/>
        </pc:sldMkLst>
        <pc:spChg chg="mod">
          <ac:chgData name="Thiago Santi Bressan" userId="55883af6-eaec-4cd9-ad86-0ace7051f5b1" providerId="ADAL" clId="{0D1A3AAC-BD81-46B0-B5E7-A4513018AC97}" dt="2019-09-17T19:58:41.326" v="2224" actId="20577"/>
          <ac:spMkLst>
            <pc:docMk/>
            <pc:sldMk cId="439383656" sldId="261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20.584" v="3" actId="2696"/>
        <pc:sldMkLst>
          <pc:docMk/>
          <pc:sldMk cId="1213531362" sldId="261"/>
        </pc:sldMkLst>
      </pc:sldChg>
      <pc:sldChg chg="add del">
        <pc:chgData name="Thiago Santi Bressan" userId="55883af6-eaec-4cd9-ad86-0ace7051f5b1" providerId="ADAL" clId="{0D1A3AAC-BD81-46B0-B5E7-A4513018AC97}" dt="2019-09-10T19:07:12.945" v="580" actId="2696"/>
        <pc:sldMkLst>
          <pc:docMk/>
          <pc:sldMk cId="3809035416" sldId="261"/>
        </pc:sldMkLst>
      </pc:sldChg>
      <pc:sldChg chg="modSp add ord">
        <pc:chgData name="Thiago Santi Bressan" userId="55883af6-eaec-4cd9-ad86-0ace7051f5b1" providerId="ADAL" clId="{0D1A3AAC-BD81-46B0-B5E7-A4513018AC97}" dt="2019-09-12T16:47:48.550" v="1477" actId="113"/>
        <pc:sldMkLst>
          <pc:docMk/>
          <pc:sldMk cId="695532894" sldId="262"/>
        </pc:sldMkLst>
        <pc:spChg chg="mod">
          <ac:chgData name="Thiago Santi Bressan" userId="55883af6-eaec-4cd9-ad86-0ace7051f5b1" providerId="ADAL" clId="{0D1A3AAC-BD81-46B0-B5E7-A4513018AC97}" dt="2019-09-12T16:45:25.321" v="1229" actId="20577"/>
          <ac:spMkLst>
            <pc:docMk/>
            <pc:sldMk cId="695532894" sldId="262"/>
            <ac:spMk id="2" creationId="{737B3681-B5EC-49B8-A628-262B758FAB4E}"/>
          </ac:spMkLst>
        </pc:spChg>
        <pc:spChg chg="mod">
          <ac:chgData name="Thiago Santi Bressan" userId="55883af6-eaec-4cd9-ad86-0ace7051f5b1" providerId="ADAL" clId="{0D1A3AAC-BD81-46B0-B5E7-A4513018AC97}" dt="2019-09-12T16:47:48.550" v="1477" actId="113"/>
          <ac:spMkLst>
            <pc:docMk/>
            <pc:sldMk cId="695532894" sldId="262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20.837" v="4" actId="2696"/>
        <pc:sldMkLst>
          <pc:docMk/>
          <pc:sldMk cId="2779250739" sldId="262"/>
        </pc:sldMkLst>
      </pc:sldChg>
      <pc:sldChg chg="modSp add">
        <pc:chgData name="Thiago Santi Bressan" userId="55883af6-eaec-4cd9-ad86-0ace7051f5b1" providerId="ADAL" clId="{0D1A3AAC-BD81-46B0-B5E7-A4513018AC97}" dt="2019-09-12T17:24:05.134" v="1842" actId="20577"/>
        <pc:sldMkLst>
          <pc:docMk/>
          <pc:sldMk cId="1630401178" sldId="263"/>
        </pc:sldMkLst>
        <pc:spChg chg="mod">
          <ac:chgData name="Thiago Santi Bressan" userId="55883af6-eaec-4cd9-ad86-0ace7051f5b1" providerId="ADAL" clId="{0D1A3AAC-BD81-46B0-B5E7-A4513018AC97}" dt="2019-09-12T17:24:05.134" v="1842" actId="20577"/>
          <ac:spMkLst>
            <pc:docMk/>
            <pc:sldMk cId="1630401178" sldId="263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22.386" v="10" actId="2696"/>
        <pc:sldMkLst>
          <pc:docMk/>
          <pc:sldMk cId="3469077948" sldId="263"/>
        </pc:sldMkLst>
      </pc:sldChg>
      <pc:sldChg chg="modSp add ord">
        <pc:chgData name="Thiago Santi Bressan" userId="55883af6-eaec-4cd9-ad86-0ace7051f5b1" providerId="ADAL" clId="{0D1A3AAC-BD81-46B0-B5E7-A4513018AC97}" dt="2019-09-12T18:05:46.773" v="2208"/>
        <pc:sldMkLst>
          <pc:docMk/>
          <pc:sldMk cId="14601344" sldId="264"/>
        </pc:sldMkLst>
        <pc:spChg chg="mod">
          <ac:chgData name="Thiago Santi Bressan" userId="55883af6-eaec-4cd9-ad86-0ace7051f5b1" providerId="ADAL" clId="{0D1A3AAC-BD81-46B0-B5E7-A4513018AC97}" dt="2019-09-12T17:45:38.357" v="2079" actId="20577"/>
          <ac:spMkLst>
            <pc:docMk/>
            <pc:sldMk cId="14601344" sldId="264"/>
            <ac:spMk id="2" creationId="{737B3681-B5EC-49B8-A628-262B758FAB4E}"/>
          </ac:spMkLst>
        </pc:spChg>
        <pc:spChg chg="mod">
          <ac:chgData name="Thiago Santi Bressan" userId="55883af6-eaec-4cd9-ad86-0ace7051f5b1" providerId="ADAL" clId="{0D1A3AAC-BD81-46B0-B5E7-A4513018AC97}" dt="2019-09-12T17:49:31.010" v="2207" actId="20577"/>
          <ac:spMkLst>
            <pc:docMk/>
            <pc:sldMk cId="14601344" sldId="264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21.084" v="5" actId="2696"/>
        <pc:sldMkLst>
          <pc:docMk/>
          <pc:sldMk cId="4229273230" sldId="264"/>
        </pc:sldMkLst>
      </pc:sldChg>
      <pc:sldChg chg="del">
        <pc:chgData name="Thiago Santi Bressan" userId="55883af6-eaec-4cd9-ad86-0ace7051f5b1" providerId="ADAL" clId="{0D1A3AAC-BD81-46B0-B5E7-A4513018AC97}" dt="2019-09-10T17:28:21.369" v="6" actId="2696"/>
        <pc:sldMkLst>
          <pc:docMk/>
          <pc:sldMk cId="2426719146" sldId="265"/>
        </pc:sldMkLst>
      </pc:sldChg>
      <pc:sldChg chg="del">
        <pc:chgData name="Thiago Santi Bressan" userId="55883af6-eaec-4cd9-ad86-0ace7051f5b1" providerId="ADAL" clId="{0D1A3AAC-BD81-46B0-B5E7-A4513018AC97}" dt="2019-09-10T17:28:21.638" v="7" actId="2696"/>
        <pc:sldMkLst>
          <pc:docMk/>
          <pc:sldMk cId="672157483" sldId="266"/>
        </pc:sldMkLst>
      </pc:sldChg>
      <pc:sldChg chg="del">
        <pc:chgData name="Thiago Santi Bressan" userId="55883af6-eaec-4cd9-ad86-0ace7051f5b1" providerId="ADAL" clId="{0D1A3AAC-BD81-46B0-B5E7-A4513018AC97}" dt="2019-09-10T17:28:21.854" v="8" actId="2696"/>
        <pc:sldMkLst>
          <pc:docMk/>
          <pc:sldMk cId="2184734151" sldId="267"/>
        </pc:sldMkLst>
      </pc:sldChg>
      <pc:sldChg chg="del">
        <pc:chgData name="Thiago Santi Bressan" userId="55883af6-eaec-4cd9-ad86-0ace7051f5b1" providerId="ADAL" clId="{0D1A3AAC-BD81-46B0-B5E7-A4513018AC97}" dt="2019-09-10T17:28:22.117" v="9" actId="2696"/>
        <pc:sldMkLst>
          <pc:docMk/>
          <pc:sldMk cId="550433247" sldId="268"/>
        </pc:sldMkLst>
      </pc:sldChg>
      <pc:sldChg chg="del">
        <pc:chgData name="Thiago Santi Bressan" userId="55883af6-eaec-4cd9-ad86-0ace7051f5b1" providerId="ADAL" clId="{0D1A3AAC-BD81-46B0-B5E7-A4513018AC97}" dt="2019-09-10T17:28:22.586" v="11" actId="2696"/>
        <pc:sldMkLst>
          <pc:docMk/>
          <pc:sldMk cId="3479719699" sldId="269"/>
        </pc:sldMkLst>
      </pc:sldChg>
      <pc:sldChg chg="del">
        <pc:chgData name="Thiago Santi Bressan" userId="55883af6-eaec-4cd9-ad86-0ace7051f5b1" providerId="ADAL" clId="{0D1A3AAC-BD81-46B0-B5E7-A4513018AC97}" dt="2019-09-10T17:28:22.801" v="12" actId="2696"/>
        <pc:sldMkLst>
          <pc:docMk/>
          <pc:sldMk cId="1337456390" sldId="270"/>
        </pc:sldMkLst>
      </pc:sldChg>
      <pc:sldChg chg="modSp">
        <pc:chgData name="Thiago Santi Bressan" userId="55883af6-eaec-4cd9-ad86-0ace7051f5b1" providerId="ADAL" clId="{0D1A3AAC-BD81-46B0-B5E7-A4513018AC97}" dt="2019-09-23T17:35:26.908" v="2737" actId="20577"/>
        <pc:sldMkLst>
          <pc:docMk/>
          <pc:sldMk cId="535908204" sldId="271"/>
        </pc:sldMkLst>
        <pc:spChg chg="mod">
          <ac:chgData name="Thiago Santi Bressan" userId="55883af6-eaec-4cd9-ad86-0ace7051f5b1" providerId="ADAL" clId="{0D1A3AAC-BD81-46B0-B5E7-A4513018AC97}" dt="2019-09-23T17:35:26.908" v="2737" actId="20577"/>
          <ac:spMkLst>
            <pc:docMk/>
            <pc:sldMk cId="535908204" sldId="271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23.013" v="13" actId="2696"/>
        <pc:sldMkLst>
          <pc:docMk/>
          <pc:sldMk cId="2759195940" sldId="271"/>
        </pc:sldMkLst>
      </pc:sldChg>
      <pc:sldChg chg="add del">
        <pc:chgData name="Thiago Santi Bressan" userId="55883af6-eaec-4cd9-ad86-0ace7051f5b1" providerId="ADAL" clId="{0D1A3AAC-BD81-46B0-B5E7-A4513018AC97}" dt="2019-09-17T20:05:11.682" v="2226" actId="2696"/>
        <pc:sldMkLst>
          <pc:docMk/>
          <pc:sldMk cId="181079837" sldId="272"/>
        </pc:sldMkLst>
      </pc:sldChg>
      <pc:sldChg chg="del">
        <pc:chgData name="Thiago Santi Bressan" userId="55883af6-eaec-4cd9-ad86-0ace7051f5b1" providerId="ADAL" clId="{0D1A3AAC-BD81-46B0-B5E7-A4513018AC97}" dt="2019-09-10T17:28:23.287" v="14" actId="2696"/>
        <pc:sldMkLst>
          <pc:docMk/>
          <pc:sldMk cId="692417221" sldId="272"/>
        </pc:sldMkLst>
      </pc:sldChg>
      <pc:sldChg chg="modSp add del">
        <pc:chgData name="Thiago Santi Bressan" userId="55883af6-eaec-4cd9-ad86-0ace7051f5b1" providerId="ADAL" clId="{0D1A3AAC-BD81-46B0-B5E7-A4513018AC97}" dt="2019-09-17T20:19:42.675" v="2498" actId="2696"/>
        <pc:sldMkLst>
          <pc:docMk/>
          <pc:sldMk cId="2600611080" sldId="272"/>
        </pc:sldMkLst>
        <pc:spChg chg="mod">
          <ac:chgData name="Thiago Santi Bressan" userId="55883af6-eaec-4cd9-ad86-0ace7051f5b1" providerId="ADAL" clId="{0D1A3AAC-BD81-46B0-B5E7-A4513018AC97}" dt="2019-09-17T20:07:40.992" v="2477" actId="20577"/>
          <ac:spMkLst>
            <pc:docMk/>
            <pc:sldMk cId="2600611080" sldId="272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23.536" v="15" actId="2696"/>
        <pc:sldMkLst>
          <pc:docMk/>
          <pc:sldMk cId="14097930" sldId="273"/>
        </pc:sldMkLst>
      </pc:sldChg>
      <pc:sldChg chg="modSp add ord">
        <pc:chgData name="Thiago Santi Bressan" userId="55883af6-eaec-4cd9-ad86-0ace7051f5b1" providerId="ADAL" clId="{0D1A3AAC-BD81-46B0-B5E7-A4513018AC97}" dt="2019-09-18T12:55:33.536" v="2663"/>
        <pc:sldMkLst>
          <pc:docMk/>
          <pc:sldMk cId="3002002139" sldId="273"/>
        </pc:sldMkLst>
        <pc:spChg chg="mod">
          <ac:chgData name="Thiago Santi Bressan" userId="55883af6-eaec-4cd9-ad86-0ace7051f5b1" providerId="ADAL" clId="{0D1A3AAC-BD81-46B0-B5E7-A4513018AC97}" dt="2019-09-18T12:55:33.536" v="2663"/>
          <ac:spMkLst>
            <pc:docMk/>
            <pc:sldMk cId="3002002139" sldId="273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23.787" v="16" actId="2696"/>
        <pc:sldMkLst>
          <pc:docMk/>
          <pc:sldMk cId="41878553" sldId="274"/>
        </pc:sldMkLst>
      </pc:sldChg>
      <pc:sldChg chg="del">
        <pc:chgData name="Thiago Santi Bressan" userId="55883af6-eaec-4cd9-ad86-0ace7051f5b1" providerId="ADAL" clId="{0D1A3AAC-BD81-46B0-B5E7-A4513018AC97}" dt="2019-09-10T17:28:24.135" v="17" actId="2696"/>
        <pc:sldMkLst>
          <pc:docMk/>
          <pc:sldMk cId="2790805100" sldId="275"/>
        </pc:sldMkLst>
      </pc:sldChg>
      <pc:sldChg chg="del">
        <pc:chgData name="Thiago Santi Bressan" userId="55883af6-eaec-4cd9-ad86-0ace7051f5b1" providerId="ADAL" clId="{0D1A3AAC-BD81-46B0-B5E7-A4513018AC97}" dt="2019-09-10T17:28:24.557" v="18" actId="2696"/>
        <pc:sldMkLst>
          <pc:docMk/>
          <pc:sldMk cId="2447294822" sldId="276"/>
        </pc:sldMkLst>
      </pc:sldChg>
      <pc:sldChg chg="del">
        <pc:chgData name="Thiago Santi Bressan" userId="55883af6-eaec-4cd9-ad86-0ace7051f5b1" providerId="ADAL" clId="{0D1A3AAC-BD81-46B0-B5E7-A4513018AC97}" dt="2019-09-10T17:28:24.996" v="19" actId="2696"/>
        <pc:sldMkLst>
          <pc:docMk/>
          <pc:sldMk cId="775393535" sldId="277"/>
        </pc:sldMkLst>
      </pc:sldChg>
      <pc:sldChg chg="del">
        <pc:chgData name="Thiago Santi Bressan" userId="55883af6-eaec-4cd9-ad86-0ace7051f5b1" providerId="ADAL" clId="{0D1A3AAC-BD81-46B0-B5E7-A4513018AC97}" dt="2019-09-10T17:28:25.849" v="20" actId="2696"/>
        <pc:sldMkLst>
          <pc:docMk/>
          <pc:sldMk cId="2881983669" sldId="278"/>
        </pc:sldMkLst>
      </pc:sldChg>
    </pc:docChg>
  </pc:docChgLst>
  <pc:docChgLst>
    <pc:chgData name="Thiago" userId="55883af6-eaec-4cd9-ad86-0ace7051f5b1" providerId="ADAL" clId="{93491E70-EBA7-44CC-87DB-292A4169006C}"/>
    <pc:docChg chg="undo redo custSel addSld delSld modSld sldOrd">
      <pc:chgData name="Thiago" userId="55883af6-eaec-4cd9-ad86-0ace7051f5b1" providerId="ADAL" clId="{93491E70-EBA7-44CC-87DB-292A4169006C}" dt="2021-01-29T16:15:00.420" v="1271" actId="20577"/>
      <pc:docMkLst>
        <pc:docMk/>
      </pc:docMkLst>
      <pc:sldChg chg="modSp mod">
        <pc:chgData name="Thiago" userId="55883af6-eaec-4cd9-ad86-0ace7051f5b1" providerId="ADAL" clId="{93491E70-EBA7-44CC-87DB-292A4169006C}" dt="2021-01-29T16:15:00.420" v="1271" actId="20577"/>
        <pc:sldMkLst>
          <pc:docMk/>
          <pc:sldMk cId="3327520492" sldId="256"/>
        </pc:sldMkLst>
        <pc:spChg chg="mod">
          <ac:chgData name="Thiago" userId="55883af6-eaec-4cd9-ad86-0ace7051f5b1" providerId="ADAL" clId="{93491E70-EBA7-44CC-87DB-292A4169006C}" dt="2021-01-28T14:07:51.024" v="52" actId="113"/>
          <ac:spMkLst>
            <pc:docMk/>
            <pc:sldMk cId="3327520492" sldId="256"/>
            <ac:spMk id="6" creationId="{6053EBD6-0157-48A3-8718-67F3537BF13E}"/>
          </ac:spMkLst>
        </pc:spChg>
        <pc:spChg chg="mod">
          <ac:chgData name="Thiago" userId="55883af6-eaec-4cd9-ad86-0ace7051f5b1" providerId="ADAL" clId="{93491E70-EBA7-44CC-87DB-292A4169006C}" dt="2021-01-29T16:15:00.420" v="1271" actId="20577"/>
          <ac:spMkLst>
            <pc:docMk/>
            <pc:sldMk cId="3327520492" sldId="256"/>
            <ac:spMk id="7" creationId="{4B9A307E-8D5F-4348-9AE7-48C5BD54DFE9}"/>
          </ac:spMkLst>
        </pc:spChg>
      </pc:sldChg>
      <pc:sldChg chg="del">
        <pc:chgData name="Thiago" userId="55883af6-eaec-4cd9-ad86-0ace7051f5b1" providerId="ADAL" clId="{93491E70-EBA7-44CC-87DB-292A4169006C}" dt="2021-01-26T18:06:59.831" v="9" actId="47"/>
        <pc:sldMkLst>
          <pc:docMk/>
          <pc:sldMk cId="573655548" sldId="257"/>
        </pc:sldMkLst>
      </pc:sldChg>
      <pc:sldChg chg="del">
        <pc:chgData name="Thiago" userId="55883af6-eaec-4cd9-ad86-0ace7051f5b1" providerId="ADAL" clId="{93491E70-EBA7-44CC-87DB-292A4169006C}" dt="2021-01-26T18:07:00.181" v="10" actId="47"/>
        <pc:sldMkLst>
          <pc:docMk/>
          <pc:sldMk cId="3498634659" sldId="258"/>
        </pc:sldMkLst>
      </pc:sldChg>
      <pc:sldChg chg="del">
        <pc:chgData name="Thiago" userId="55883af6-eaec-4cd9-ad86-0ace7051f5b1" providerId="ADAL" clId="{93491E70-EBA7-44CC-87DB-292A4169006C}" dt="2021-01-26T18:07:00.499" v="11" actId="47"/>
        <pc:sldMkLst>
          <pc:docMk/>
          <pc:sldMk cId="3220450339" sldId="259"/>
        </pc:sldMkLst>
      </pc:sldChg>
      <pc:sldChg chg="del">
        <pc:chgData name="Thiago" userId="55883af6-eaec-4cd9-ad86-0ace7051f5b1" providerId="ADAL" clId="{93491E70-EBA7-44CC-87DB-292A4169006C}" dt="2021-01-26T18:07:02.316" v="13" actId="47"/>
        <pc:sldMkLst>
          <pc:docMk/>
          <pc:sldMk cId="671270502" sldId="260"/>
        </pc:sldMkLst>
      </pc:sldChg>
      <pc:sldChg chg="modSp add del mod">
        <pc:chgData name="Thiago" userId="55883af6-eaec-4cd9-ad86-0ace7051f5b1" providerId="ADAL" clId="{93491E70-EBA7-44CC-87DB-292A4169006C}" dt="2021-01-28T14:09:34.275" v="54" actId="20577"/>
        <pc:sldMkLst>
          <pc:docMk/>
          <pc:sldMk cId="439383656" sldId="261"/>
        </pc:sldMkLst>
        <pc:spChg chg="mod">
          <ac:chgData name="Thiago" userId="55883af6-eaec-4cd9-ad86-0ace7051f5b1" providerId="ADAL" clId="{93491E70-EBA7-44CC-87DB-292A4169006C}" dt="2021-01-28T14:09:34.275" v="54" actId="20577"/>
          <ac:spMkLst>
            <pc:docMk/>
            <pc:sldMk cId="439383656" sldId="261"/>
            <ac:spMk id="3" creationId="{B998907D-57D2-44EF-AB00-2083D670EA4B}"/>
          </ac:spMkLst>
        </pc:spChg>
      </pc:sldChg>
      <pc:sldChg chg="del">
        <pc:chgData name="Thiago" userId="55883af6-eaec-4cd9-ad86-0ace7051f5b1" providerId="ADAL" clId="{93491E70-EBA7-44CC-87DB-292A4169006C}" dt="2021-01-26T18:06:59.547" v="8" actId="47"/>
        <pc:sldMkLst>
          <pc:docMk/>
          <pc:sldMk cId="695532894" sldId="262"/>
        </pc:sldMkLst>
      </pc:sldChg>
      <pc:sldChg chg="modSp del mod">
        <pc:chgData name="Thiago" userId="55883af6-eaec-4cd9-ad86-0ace7051f5b1" providerId="ADAL" clId="{93491E70-EBA7-44CC-87DB-292A4169006C}" dt="2021-01-28T14:10:42.605" v="121" actId="47"/>
        <pc:sldMkLst>
          <pc:docMk/>
          <pc:sldMk cId="1630401178" sldId="263"/>
        </pc:sldMkLst>
        <pc:spChg chg="mod">
          <ac:chgData name="Thiago" userId="55883af6-eaec-4cd9-ad86-0ace7051f5b1" providerId="ADAL" clId="{93491E70-EBA7-44CC-87DB-292A4169006C}" dt="2021-01-26T18:17:35.765" v="34" actId="27636"/>
          <ac:spMkLst>
            <pc:docMk/>
            <pc:sldMk cId="1630401178" sldId="263"/>
            <ac:spMk id="3" creationId="{B998907D-57D2-44EF-AB00-2083D670EA4B}"/>
          </ac:spMkLst>
        </pc:spChg>
      </pc:sldChg>
      <pc:sldChg chg="del">
        <pc:chgData name="Thiago" userId="55883af6-eaec-4cd9-ad86-0ace7051f5b1" providerId="ADAL" clId="{93491E70-EBA7-44CC-87DB-292A4169006C}" dt="2021-01-26T18:06:57.561" v="0" actId="47"/>
        <pc:sldMkLst>
          <pc:docMk/>
          <pc:sldMk cId="14601344" sldId="264"/>
        </pc:sldMkLst>
      </pc:sldChg>
      <pc:sldChg chg="addSp modSp add mod">
        <pc:chgData name="Thiago" userId="55883af6-eaec-4cd9-ad86-0ace7051f5b1" providerId="ADAL" clId="{93491E70-EBA7-44CC-87DB-292A4169006C}" dt="2021-01-28T14:11:16.055" v="123" actId="1076"/>
        <pc:sldMkLst>
          <pc:docMk/>
          <pc:sldMk cId="166499641" sldId="264"/>
        </pc:sldMkLst>
        <pc:spChg chg="mod">
          <ac:chgData name="Thiago" userId="55883af6-eaec-4cd9-ad86-0ace7051f5b1" providerId="ADAL" clId="{93491E70-EBA7-44CC-87DB-292A4169006C}" dt="2021-01-28T14:10:33.080" v="120" actId="20577"/>
          <ac:spMkLst>
            <pc:docMk/>
            <pc:sldMk cId="166499641" sldId="264"/>
            <ac:spMk id="3" creationId="{B998907D-57D2-44EF-AB00-2083D670EA4B}"/>
          </ac:spMkLst>
        </pc:spChg>
        <pc:spChg chg="add mod">
          <ac:chgData name="Thiago" userId="55883af6-eaec-4cd9-ad86-0ace7051f5b1" providerId="ADAL" clId="{93491E70-EBA7-44CC-87DB-292A4169006C}" dt="2021-01-28T14:11:16.055" v="123" actId="1076"/>
          <ac:spMkLst>
            <pc:docMk/>
            <pc:sldMk cId="166499641" sldId="264"/>
            <ac:spMk id="5" creationId="{F63467B0-EC12-4C5D-9FE2-7D9FCEB621AE}"/>
          </ac:spMkLst>
        </pc:spChg>
      </pc:sldChg>
      <pc:sldChg chg="del">
        <pc:chgData name="Thiago" userId="55883af6-eaec-4cd9-ad86-0ace7051f5b1" providerId="ADAL" clId="{93491E70-EBA7-44CC-87DB-292A4169006C}" dt="2021-01-26T18:06:57.799" v="1" actId="47"/>
        <pc:sldMkLst>
          <pc:docMk/>
          <pc:sldMk cId="1164230864" sldId="265"/>
        </pc:sldMkLst>
      </pc:sldChg>
      <pc:sldChg chg="addSp delSp modSp add mod">
        <pc:chgData name="Thiago" userId="55883af6-eaec-4cd9-ad86-0ace7051f5b1" providerId="ADAL" clId="{93491E70-EBA7-44CC-87DB-292A4169006C}" dt="2021-01-29T13:06:52.376" v="590" actId="20577"/>
        <pc:sldMkLst>
          <pc:docMk/>
          <pc:sldMk cId="3779523294" sldId="265"/>
        </pc:sldMkLst>
        <pc:spChg chg="mod">
          <ac:chgData name="Thiago" userId="55883af6-eaec-4cd9-ad86-0ace7051f5b1" providerId="ADAL" clId="{93491E70-EBA7-44CC-87DB-292A4169006C}" dt="2021-01-29T13:06:52.376" v="590" actId="20577"/>
          <ac:spMkLst>
            <pc:docMk/>
            <pc:sldMk cId="3779523294" sldId="265"/>
            <ac:spMk id="3" creationId="{B998907D-57D2-44EF-AB00-2083D670EA4B}"/>
          </ac:spMkLst>
        </pc:spChg>
        <pc:spChg chg="del">
          <ac:chgData name="Thiago" userId="55883af6-eaec-4cd9-ad86-0ace7051f5b1" providerId="ADAL" clId="{93491E70-EBA7-44CC-87DB-292A4169006C}" dt="2021-01-28T17:06:23.060" v="134" actId="478"/>
          <ac:spMkLst>
            <pc:docMk/>
            <pc:sldMk cId="3779523294" sldId="265"/>
            <ac:spMk id="5" creationId="{F63467B0-EC12-4C5D-9FE2-7D9FCEB621AE}"/>
          </ac:spMkLst>
        </pc:spChg>
        <pc:spChg chg="add mod">
          <ac:chgData name="Thiago" userId="55883af6-eaec-4cd9-ad86-0ace7051f5b1" providerId="ADAL" clId="{93491E70-EBA7-44CC-87DB-292A4169006C}" dt="2021-01-28T17:21:17.392" v="248" actId="1076"/>
          <ac:spMkLst>
            <pc:docMk/>
            <pc:sldMk cId="3779523294" sldId="265"/>
            <ac:spMk id="6" creationId="{E8BC732E-2C1D-440C-B253-1AFDA4F1A418}"/>
          </ac:spMkLst>
        </pc:spChg>
      </pc:sldChg>
      <pc:sldChg chg="addSp modSp add mod">
        <pc:chgData name="Thiago" userId="55883af6-eaec-4cd9-ad86-0ace7051f5b1" providerId="ADAL" clId="{93491E70-EBA7-44CC-87DB-292A4169006C}" dt="2021-01-28T18:28:19.075" v="293" actId="14100"/>
        <pc:sldMkLst>
          <pc:docMk/>
          <pc:sldMk cId="3029893643" sldId="266"/>
        </pc:sldMkLst>
        <pc:spChg chg="mod">
          <ac:chgData name="Thiago" userId="55883af6-eaec-4cd9-ad86-0ace7051f5b1" providerId="ADAL" clId="{93491E70-EBA7-44CC-87DB-292A4169006C}" dt="2021-01-28T18:28:19.075" v="293" actId="14100"/>
          <ac:spMkLst>
            <pc:docMk/>
            <pc:sldMk cId="3029893643" sldId="266"/>
            <ac:spMk id="3" creationId="{B998907D-57D2-44EF-AB00-2083D670EA4B}"/>
          </ac:spMkLst>
        </pc:spChg>
        <pc:spChg chg="add mod">
          <ac:chgData name="Thiago" userId="55883af6-eaec-4cd9-ad86-0ace7051f5b1" providerId="ADAL" clId="{93491E70-EBA7-44CC-87DB-292A4169006C}" dt="2021-01-28T17:42:31.518" v="282"/>
          <ac:spMkLst>
            <pc:docMk/>
            <pc:sldMk cId="3029893643" sldId="266"/>
            <ac:spMk id="5" creationId="{BF369B80-7DAC-4AA1-B51E-EE356DF1AFEB}"/>
          </ac:spMkLst>
        </pc:spChg>
      </pc:sldChg>
      <pc:sldChg chg="del">
        <pc:chgData name="Thiago" userId="55883af6-eaec-4cd9-ad86-0ace7051f5b1" providerId="ADAL" clId="{93491E70-EBA7-44CC-87DB-292A4169006C}" dt="2021-01-26T18:06:58.015" v="2" actId="47"/>
        <pc:sldMkLst>
          <pc:docMk/>
          <pc:sldMk cId="4025271368" sldId="266"/>
        </pc:sldMkLst>
      </pc:sldChg>
      <pc:sldChg chg="modSp add mod">
        <pc:chgData name="Thiago" userId="55883af6-eaec-4cd9-ad86-0ace7051f5b1" providerId="ADAL" clId="{93491E70-EBA7-44CC-87DB-292A4169006C}" dt="2021-01-28T17:23:51.064" v="266" actId="27636"/>
        <pc:sldMkLst>
          <pc:docMk/>
          <pc:sldMk cId="2829368038" sldId="267"/>
        </pc:sldMkLst>
        <pc:spChg chg="mod">
          <ac:chgData name="Thiago" userId="55883af6-eaec-4cd9-ad86-0ace7051f5b1" providerId="ADAL" clId="{93491E70-EBA7-44CC-87DB-292A4169006C}" dt="2021-01-28T17:23:51.064" v="266" actId="27636"/>
          <ac:spMkLst>
            <pc:docMk/>
            <pc:sldMk cId="2829368038" sldId="267"/>
            <ac:spMk id="3" creationId="{B998907D-57D2-44EF-AB00-2083D670EA4B}"/>
          </ac:spMkLst>
        </pc:spChg>
      </pc:sldChg>
      <pc:sldChg chg="del">
        <pc:chgData name="Thiago" userId="55883af6-eaec-4cd9-ad86-0ace7051f5b1" providerId="ADAL" clId="{93491E70-EBA7-44CC-87DB-292A4169006C}" dt="2021-01-26T18:06:58.246" v="3" actId="47"/>
        <pc:sldMkLst>
          <pc:docMk/>
          <pc:sldMk cId="3994058245" sldId="267"/>
        </pc:sldMkLst>
      </pc:sldChg>
      <pc:sldChg chg="del">
        <pc:chgData name="Thiago" userId="55883af6-eaec-4cd9-ad86-0ace7051f5b1" providerId="ADAL" clId="{93491E70-EBA7-44CC-87DB-292A4169006C}" dt="2021-01-26T18:06:58.483" v="4" actId="47"/>
        <pc:sldMkLst>
          <pc:docMk/>
          <pc:sldMk cId="1757483433" sldId="268"/>
        </pc:sldMkLst>
      </pc:sldChg>
      <pc:sldChg chg="add del">
        <pc:chgData name="Thiago" userId="55883af6-eaec-4cd9-ad86-0ace7051f5b1" providerId="ADAL" clId="{93491E70-EBA7-44CC-87DB-292A4169006C}" dt="2021-01-28T17:37:52.375" v="268" actId="47"/>
        <pc:sldMkLst>
          <pc:docMk/>
          <pc:sldMk cId="2508998876" sldId="268"/>
        </pc:sldMkLst>
      </pc:sldChg>
      <pc:sldChg chg="add del">
        <pc:chgData name="Thiago" userId="55883af6-eaec-4cd9-ad86-0ace7051f5b1" providerId="ADAL" clId="{93491E70-EBA7-44CC-87DB-292A4169006C}" dt="2021-01-28T19:05:59.247" v="295" actId="47"/>
        <pc:sldMkLst>
          <pc:docMk/>
          <pc:sldMk cId="2785375251" sldId="268"/>
        </pc:sldMkLst>
      </pc:sldChg>
      <pc:sldChg chg="modSp add del mod ord">
        <pc:chgData name="Thiago" userId="55883af6-eaec-4cd9-ad86-0ace7051f5b1" providerId="ADAL" clId="{93491E70-EBA7-44CC-87DB-292A4169006C}" dt="2021-01-29T13:35:33.555" v="626" actId="47"/>
        <pc:sldMkLst>
          <pc:docMk/>
          <pc:sldMk cId="3927681932" sldId="268"/>
        </pc:sldMkLst>
        <pc:spChg chg="mod">
          <ac:chgData name="Thiago" userId="55883af6-eaec-4cd9-ad86-0ace7051f5b1" providerId="ADAL" clId="{93491E70-EBA7-44CC-87DB-292A4169006C}" dt="2021-01-28T19:12:55.165" v="585" actId="20577"/>
          <ac:spMkLst>
            <pc:docMk/>
            <pc:sldMk cId="3927681932" sldId="268"/>
            <ac:spMk id="3" creationId="{B998907D-57D2-44EF-AB00-2083D670EA4B}"/>
          </ac:spMkLst>
        </pc:spChg>
      </pc:sldChg>
      <pc:sldChg chg="addSp delSp modSp add del mod ord">
        <pc:chgData name="Thiago" userId="55883af6-eaec-4cd9-ad86-0ace7051f5b1" providerId="ADAL" clId="{93491E70-EBA7-44CC-87DB-292A4169006C}" dt="2021-01-29T13:35:34.725" v="627" actId="47"/>
        <pc:sldMkLst>
          <pc:docMk/>
          <pc:sldMk cId="104051539" sldId="269"/>
        </pc:sldMkLst>
        <pc:spChg chg="mod">
          <ac:chgData name="Thiago" userId="55883af6-eaec-4cd9-ad86-0ace7051f5b1" providerId="ADAL" clId="{93491E70-EBA7-44CC-87DB-292A4169006C}" dt="2021-01-28T19:09:48.352" v="481" actId="313"/>
          <ac:spMkLst>
            <pc:docMk/>
            <pc:sldMk cId="104051539" sldId="269"/>
            <ac:spMk id="3" creationId="{B998907D-57D2-44EF-AB00-2083D670EA4B}"/>
          </ac:spMkLst>
        </pc:spChg>
        <pc:spChg chg="add del mod">
          <ac:chgData name="Thiago" userId="55883af6-eaec-4cd9-ad86-0ace7051f5b1" providerId="ADAL" clId="{93491E70-EBA7-44CC-87DB-292A4169006C}" dt="2021-01-28T19:09:37.263" v="478" actId="14100"/>
          <ac:spMkLst>
            <pc:docMk/>
            <pc:sldMk cId="104051539" sldId="269"/>
            <ac:spMk id="5" creationId="{BF369B80-7DAC-4AA1-B51E-EE356DF1AFEB}"/>
          </ac:spMkLst>
        </pc:spChg>
      </pc:sldChg>
      <pc:sldChg chg="del">
        <pc:chgData name="Thiago" userId="55883af6-eaec-4cd9-ad86-0ace7051f5b1" providerId="ADAL" clId="{93491E70-EBA7-44CC-87DB-292A4169006C}" dt="2021-01-26T18:06:58.735" v="5" actId="47"/>
        <pc:sldMkLst>
          <pc:docMk/>
          <pc:sldMk cId="3332469369" sldId="269"/>
        </pc:sldMkLst>
      </pc:sldChg>
      <pc:sldChg chg="addSp delSp modSp add mod">
        <pc:chgData name="Thiago" userId="55883af6-eaec-4cd9-ad86-0ace7051f5b1" providerId="ADAL" clId="{93491E70-EBA7-44CC-87DB-292A4169006C}" dt="2021-01-29T13:40:33.840" v="661" actId="1076"/>
        <pc:sldMkLst>
          <pc:docMk/>
          <pc:sldMk cId="706155111" sldId="270"/>
        </pc:sldMkLst>
        <pc:spChg chg="mod">
          <ac:chgData name="Thiago" userId="55883af6-eaec-4cd9-ad86-0ace7051f5b1" providerId="ADAL" clId="{93491E70-EBA7-44CC-87DB-292A4169006C}" dt="2021-01-29T13:40:02.457" v="654"/>
          <ac:spMkLst>
            <pc:docMk/>
            <pc:sldMk cId="706155111" sldId="270"/>
            <ac:spMk id="3" creationId="{B998907D-57D2-44EF-AB00-2083D670EA4B}"/>
          </ac:spMkLst>
        </pc:spChg>
        <pc:spChg chg="del">
          <ac:chgData name="Thiago" userId="55883af6-eaec-4cd9-ad86-0ace7051f5b1" providerId="ADAL" clId="{93491E70-EBA7-44CC-87DB-292A4169006C}" dt="2021-01-29T13:08:24.204" v="592" actId="478"/>
          <ac:spMkLst>
            <pc:docMk/>
            <pc:sldMk cId="706155111" sldId="270"/>
            <ac:spMk id="5" creationId="{BF369B80-7DAC-4AA1-B51E-EE356DF1AFEB}"/>
          </ac:spMkLst>
        </pc:spChg>
        <pc:spChg chg="add mod">
          <ac:chgData name="Thiago" userId="55883af6-eaec-4cd9-ad86-0ace7051f5b1" providerId="ADAL" clId="{93491E70-EBA7-44CC-87DB-292A4169006C}" dt="2021-01-29T13:40:33.840" v="661" actId="1076"/>
          <ac:spMkLst>
            <pc:docMk/>
            <pc:sldMk cId="706155111" sldId="270"/>
            <ac:spMk id="6" creationId="{C5FCD233-19FE-4A0A-9B83-291172C43DA4}"/>
          </ac:spMkLst>
        </pc:spChg>
      </pc:sldChg>
      <pc:sldChg chg="del">
        <pc:chgData name="Thiago" userId="55883af6-eaec-4cd9-ad86-0ace7051f5b1" providerId="ADAL" clId="{93491E70-EBA7-44CC-87DB-292A4169006C}" dt="2021-01-26T18:06:59.015" v="6" actId="47"/>
        <pc:sldMkLst>
          <pc:docMk/>
          <pc:sldMk cId="3013775144" sldId="270"/>
        </pc:sldMkLst>
      </pc:sldChg>
      <pc:sldChg chg="del">
        <pc:chgData name="Thiago" userId="55883af6-eaec-4cd9-ad86-0ace7051f5b1" providerId="ADAL" clId="{93491E70-EBA7-44CC-87DB-292A4169006C}" dt="2021-01-26T18:06:59.284" v="7" actId="47"/>
        <pc:sldMkLst>
          <pc:docMk/>
          <pc:sldMk cId="535908204" sldId="271"/>
        </pc:sldMkLst>
      </pc:sldChg>
      <pc:sldChg chg="modSp add mod ord">
        <pc:chgData name="Thiago" userId="55883af6-eaec-4cd9-ad86-0ace7051f5b1" providerId="ADAL" clId="{93491E70-EBA7-44CC-87DB-292A4169006C}" dt="2021-01-29T14:51:34.746" v="1215"/>
        <pc:sldMkLst>
          <pc:docMk/>
          <pc:sldMk cId="2730341317" sldId="271"/>
        </pc:sldMkLst>
        <pc:spChg chg="mod">
          <ac:chgData name="Thiago" userId="55883af6-eaec-4cd9-ad86-0ace7051f5b1" providerId="ADAL" clId="{93491E70-EBA7-44CC-87DB-292A4169006C}" dt="2021-01-29T14:06:42.610" v="947" actId="20577"/>
          <ac:spMkLst>
            <pc:docMk/>
            <pc:sldMk cId="2730341317" sldId="271"/>
            <ac:spMk id="3" creationId="{B998907D-57D2-44EF-AB00-2083D670EA4B}"/>
          </ac:spMkLst>
        </pc:spChg>
        <pc:spChg chg="mod">
          <ac:chgData name="Thiago" userId="55883af6-eaec-4cd9-ad86-0ace7051f5b1" providerId="ADAL" clId="{93491E70-EBA7-44CC-87DB-292A4169006C}" dt="2021-01-29T14:51:34.746" v="1215"/>
          <ac:spMkLst>
            <pc:docMk/>
            <pc:sldMk cId="2730341317" sldId="271"/>
            <ac:spMk id="5" creationId="{BF369B80-7DAC-4AA1-B51E-EE356DF1AFEB}"/>
          </ac:spMkLst>
        </pc:spChg>
      </pc:sldChg>
      <pc:sldChg chg="delSp modSp add mod">
        <pc:chgData name="Thiago" userId="55883af6-eaec-4cd9-ad86-0ace7051f5b1" providerId="ADAL" clId="{93491E70-EBA7-44CC-87DB-292A4169006C}" dt="2021-01-29T14:51:38.604" v="1216" actId="478"/>
        <pc:sldMkLst>
          <pc:docMk/>
          <pc:sldMk cId="827060220" sldId="272"/>
        </pc:sldMkLst>
        <pc:spChg chg="mod">
          <ac:chgData name="Thiago" userId="55883af6-eaec-4cd9-ad86-0ace7051f5b1" providerId="ADAL" clId="{93491E70-EBA7-44CC-87DB-292A4169006C}" dt="2021-01-29T14:08:54.095" v="1037" actId="20577"/>
          <ac:spMkLst>
            <pc:docMk/>
            <pc:sldMk cId="827060220" sldId="272"/>
            <ac:spMk id="3" creationId="{B998907D-57D2-44EF-AB00-2083D670EA4B}"/>
          </ac:spMkLst>
        </pc:spChg>
        <pc:spChg chg="del">
          <ac:chgData name="Thiago" userId="55883af6-eaec-4cd9-ad86-0ace7051f5b1" providerId="ADAL" clId="{93491E70-EBA7-44CC-87DB-292A4169006C}" dt="2021-01-29T14:51:38.604" v="1216" actId="478"/>
          <ac:spMkLst>
            <pc:docMk/>
            <pc:sldMk cId="827060220" sldId="272"/>
            <ac:spMk id="5" creationId="{BF369B80-7DAC-4AA1-B51E-EE356DF1AFEB}"/>
          </ac:spMkLst>
        </pc:spChg>
      </pc:sldChg>
      <pc:sldChg chg="del">
        <pc:chgData name="Thiago" userId="55883af6-eaec-4cd9-ad86-0ace7051f5b1" providerId="ADAL" clId="{93491E70-EBA7-44CC-87DB-292A4169006C}" dt="2021-01-26T18:07:01.057" v="12" actId="47"/>
        <pc:sldMkLst>
          <pc:docMk/>
          <pc:sldMk cId="3002002139" sldId="273"/>
        </pc:sldMkLst>
      </pc:sldChg>
      <pc:sldChg chg="delSp modSp add mod">
        <pc:chgData name="Thiago" userId="55883af6-eaec-4cd9-ad86-0ace7051f5b1" providerId="ADAL" clId="{93491E70-EBA7-44CC-87DB-292A4169006C}" dt="2021-01-29T14:51:41.077" v="1217" actId="478"/>
        <pc:sldMkLst>
          <pc:docMk/>
          <pc:sldMk cId="3273927486" sldId="273"/>
        </pc:sldMkLst>
        <pc:spChg chg="mod">
          <ac:chgData name="Thiago" userId="55883af6-eaec-4cd9-ad86-0ace7051f5b1" providerId="ADAL" clId="{93491E70-EBA7-44CC-87DB-292A4169006C}" dt="2021-01-29T14:16:45.693" v="1122" actId="20577"/>
          <ac:spMkLst>
            <pc:docMk/>
            <pc:sldMk cId="3273927486" sldId="273"/>
            <ac:spMk id="3" creationId="{B998907D-57D2-44EF-AB00-2083D670EA4B}"/>
          </ac:spMkLst>
        </pc:spChg>
        <pc:spChg chg="del">
          <ac:chgData name="Thiago" userId="55883af6-eaec-4cd9-ad86-0ace7051f5b1" providerId="ADAL" clId="{93491E70-EBA7-44CC-87DB-292A4169006C}" dt="2021-01-29T14:51:41.077" v="1217" actId="478"/>
          <ac:spMkLst>
            <pc:docMk/>
            <pc:sldMk cId="3273927486" sldId="273"/>
            <ac:spMk id="5" creationId="{BF369B80-7DAC-4AA1-B51E-EE356DF1AFEB}"/>
          </ac:spMkLst>
        </pc:spChg>
      </pc:sldChg>
      <pc:sldChg chg="delSp modSp add mod">
        <pc:chgData name="Thiago" userId="55883af6-eaec-4cd9-ad86-0ace7051f5b1" providerId="ADAL" clId="{93491E70-EBA7-44CC-87DB-292A4169006C}" dt="2021-01-29T14:51:50.942" v="1219" actId="478"/>
        <pc:sldMkLst>
          <pc:docMk/>
          <pc:sldMk cId="478317755" sldId="274"/>
        </pc:sldMkLst>
        <pc:spChg chg="mod">
          <ac:chgData name="Thiago" userId="55883af6-eaec-4cd9-ad86-0ace7051f5b1" providerId="ADAL" clId="{93491E70-EBA7-44CC-87DB-292A4169006C}" dt="2021-01-29T14:50:28.954" v="1213" actId="6549"/>
          <ac:spMkLst>
            <pc:docMk/>
            <pc:sldMk cId="478317755" sldId="274"/>
            <ac:spMk id="3" creationId="{B998907D-57D2-44EF-AB00-2083D670EA4B}"/>
          </ac:spMkLst>
        </pc:spChg>
        <pc:spChg chg="del">
          <ac:chgData name="Thiago" userId="55883af6-eaec-4cd9-ad86-0ace7051f5b1" providerId="ADAL" clId="{93491E70-EBA7-44CC-87DB-292A4169006C}" dt="2021-01-29T14:51:50.942" v="1219" actId="478"/>
          <ac:spMkLst>
            <pc:docMk/>
            <pc:sldMk cId="478317755" sldId="274"/>
            <ac:spMk id="5" creationId="{BF369B80-7DAC-4AA1-B51E-EE356DF1AFEB}"/>
          </ac:spMkLst>
        </pc:spChg>
      </pc:sldChg>
      <pc:sldChg chg="delSp modSp add mod">
        <pc:chgData name="Thiago" userId="55883af6-eaec-4cd9-ad86-0ace7051f5b1" providerId="ADAL" clId="{93491E70-EBA7-44CC-87DB-292A4169006C}" dt="2021-01-29T14:53:09.849" v="1262" actId="113"/>
        <pc:sldMkLst>
          <pc:docMk/>
          <pc:sldMk cId="723871122" sldId="275"/>
        </pc:sldMkLst>
        <pc:spChg chg="mod">
          <ac:chgData name="Thiago" userId="55883af6-eaec-4cd9-ad86-0ace7051f5b1" providerId="ADAL" clId="{93491E70-EBA7-44CC-87DB-292A4169006C}" dt="2021-01-29T14:53:09.849" v="1262" actId="113"/>
          <ac:spMkLst>
            <pc:docMk/>
            <pc:sldMk cId="723871122" sldId="275"/>
            <ac:spMk id="3" creationId="{B998907D-57D2-44EF-AB00-2083D670EA4B}"/>
          </ac:spMkLst>
        </pc:spChg>
        <pc:spChg chg="del">
          <ac:chgData name="Thiago" userId="55883af6-eaec-4cd9-ad86-0ace7051f5b1" providerId="ADAL" clId="{93491E70-EBA7-44CC-87DB-292A4169006C}" dt="2021-01-29T14:51:43.587" v="1218" actId="478"/>
          <ac:spMkLst>
            <pc:docMk/>
            <pc:sldMk cId="723871122" sldId="275"/>
            <ac:spMk id="5" creationId="{BF369B80-7DAC-4AA1-B51E-EE356DF1AFE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ECE6-6224-4874-88C3-8130F7BAA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4B5FCD-3976-4FBB-B8A0-F16D243C0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88DE7F-FBCE-4C74-9C5A-B2E2949A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29/01/2021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542127-7D4B-4F53-B720-B3F846C0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A20B23-C98F-4B48-BA92-2A0543DE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2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005B3-AF37-4EC3-8D19-4CD52334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24A049-7EA5-4BCE-BBAD-397231843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9AA94D-4B20-4F32-882D-EC220892F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29/01/2021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A9E841-2B6C-4465-A4D7-7976ADF0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0C6691-3DEE-408A-863F-D1E356E27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34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EE80C2-69E9-40EC-8146-7630C120B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D16A77-FA52-4930-A24D-EF615C692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365BCC-CD71-40A1-BEEC-3CE293D0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29/01/2021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E833A6-4353-4245-BE3B-036EDEB31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5D2600-DE35-413F-85ED-1E119C61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43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CFB76-D24F-4148-BC82-D08D7DEB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9DED21-25B9-41F1-96D6-11BE8DEAD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04E458-6CF1-4CDB-8756-1D0349494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29/01/2021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FC3E45-6109-4670-9AA7-FF1DF5B7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AC8AD6-6005-4ECA-8D30-9F4AE1DE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31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D4E42-0A0A-40EA-B458-984A8C4EC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6EEE55-58F3-4B3A-8F7E-EBC2B8CF0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E7D1CE-F405-40B0-9D9E-D2552D67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29/01/2021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67A46D-2068-4A3C-94BE-D6FA7F3C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7D14FE-054C-4459-92A3-A5052DC2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06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64E43-4760-4B61-A659-006A2B43E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B5200-D06F-4D07-994C-52893B7D7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C3C297-8953-4EDB-9A91-07A5E5D04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74DF20-AE10-4835-9B17-84BA0416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29/01/2021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15E5A8-BD40-4DCB-A2F7-99AE6A9E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E9FE02-CFBD-4C25-9C1A-92A34DEF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43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7DA70-011D-47AD-AFF8-588305A41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09CFAF-59E8-4191-98E9-BDDFB09BE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031E07-E259-47C6-8D41-5EC872ACA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1F9C94-0893-4FC4-8A12-5F8D8BB08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9276EC5-9855-4D67-BD73-403386F7F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9FEC52-ACB8-4588-90BA-785AAA8C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29/01/2021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5D1BFBC-7BEA-4615-BC77-9E51F58A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4ACAA8-F0E2-48BF-BE84-2B1F84DA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09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567D6-EC50-40A6-8CC3-BED0A742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75D6492-D176-4F2E-B0F6-C40303515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29/01/2021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5CE4B6-1D21-434D-A62F-C13995AB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99EC74-6AFA-465C-86E5-61097CA5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93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115D5F3-E1B7-452C-A661-9517EFD4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29/01/2021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76448A0-BFFC-4DEF-813F-4BC0AC9D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17EF9CF-F5E7-4A5A-AADE-06919929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8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A6F64-8269-454F-9AE8-D6EC6A6B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A4C22E-B04B-4880-A82C-12F19D9A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523D64-1BDE-4399-8AEA-142FB7E66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C91E25-3188-4CDE-804A-33E52902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29/01/2021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C54F81-9F1D-48FD-A1B3-CDC762F8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32849E-4D69-43FE-B0DF-F65541C9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00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EDD2C-F68D-4EB5-BCA9-2F57F659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6F77E7-5552-4F21-BAAC-0803A6640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C817F7-B160-4858-8B80-17F5EFD70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4FAF35-CE81-47A9-B90C-A299DF51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29/01/2021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C35CB3-8585-4098-A6B2-D490C73E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51B395-CCBF-4366-9E23-C8328135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65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C2BF80-9EB9-44BD-93A6-2C1816EA6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E02EDA-8EF3-45FF-AF17-F12A151FE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558C91-A4C0-4401-B560-DBD4829D4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5BCC3-6E35-4C96-8946-FFD8B8D1FDDD}" type="datetimeFigureOut">
              <a:rPr lang="pt-BR" smtClean="0"/>
              <a:t>29/01/2021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F5F402-25EE-49E1-A66D-3D9B6433C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2C57E9-3686-420C-8330-5B7D89389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00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python">
            <a:extLst>
              <a:ext uri="{FF2B5EF4-FFF2-40B4-BE49-F238E27FC236}">
                <a16:creationId xmlns:a16="http://schemas.microsoft.com/office/drawing/2014/main" id="{795143B2-D011-4E23-B761-CBF74D3A6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0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053EBD6-0157-48A3-8718-67F3537BF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933575"/>
            <a:ext cx="9144000" cy="2675436"/>
          </a:xfrm>
        </p:spPr>
        <p:txBody>
          <a:bodyPr/>
          <a:lstStyle/>
          <a:p>
            <a:r>
              <a:rPr lang="pt-BR" sz="7000" b="1" dirty="0"/>
              <a:t>Curso de Python</a:t>
            </a:r>
            <a:br>
              <a:rPr lang="pt-BR" sz="7000" b="1" dirty="0"/>
            </a:br>
            <a:br>
              <a:rPr lang="pt-BR" b="1" dirty="0"/>
            </a:br>
            <a:r>
              <a:rPr lang="pt-BR" sz="3000" dirty="0"/>
              <a:t>30-01-2021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B9A307E-8D5F-4348-9AE7-48C5BD54DFE9}"/>
              </a:ext>
            </a:extLst>
          </p:cNvPr>
          <p:cNvSpPr/>
          <p:nvPr/>
        </p:nvSpPr>
        <p:spPr>
          <a:xfrm>
            <a:off x="2671799" y="5147498"/>
            <a:ext cx="624837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600" dirty="0"/>
              <a:t>https://github.com/tsbressan</a:t>
            </a:r>
            <a:r>
              <a:rPr lang="pt-BR" sz="2600"/>
              <a:t>/CursoPython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327520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994"/>
            <a:ext cx="10515600" cy="4640825"/>
          </a:xfrm>
        </p:spPr>
        <p:txBody>
          <a:bodyPr>
            <a:normAutofit/>
          </a:bodyPr>
          <a:lstStyle/>
          <a:p>
            <a:r>
              <a:rPr lang="pt-BR" b="1" dirty="0"/>
              <a:t>Exemplos </a:t>
            </a:r>
            <a:r>
              <a:rPr lang="pt-BR" b="1" dirty="0" err="1"/>
              <a:t>Scipy</a:t>
            </a:r>
            <a:r>
              <a:rPr lang="pt-BR" b="1" dirty="0"/>
              <a:t> </a:t>
            </a:r>
            <a:r>
              <a:rPr lang="pt-BR" b="1" dirty="0" err="1"/>
              <a:t>ndimage</a:t>
            </a:r>
            <a:r>
              <a:rPr lang="pt-BR" b="1" dirty="0"/>
              <a:t> e cv2</a:t>
            </a:r>
          </a:p>
          <a:p>
            <a:endParaRPr lang="pt-BR" b="1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canais</a:t>
            </a:r>
            <a:r>
              <a:rPr lang="en-US" dirty="0"/>
              <a:t> RGB</a:t>
            </a:r>
          </a:p>
          <a:p>
            <a:pPr marL="0" indent="0">
              <a:buNone/>
            </a:pPr>
            <a:r>
              <a:rPr lang="pt-BR" dirty="0" err="1"/>
              <a:t>red</a:t>
            </a:r>
            <a:r>
              <a:rPr lang="pt-BR" dirty="0"/>
              <a:t>=</a:t>
            </a:r>
            <a:r>
              <a:rPr lang="pt-BR" dirty="0" err="1"/>
              <a:t>image</a:t>
            </a:r>
            <a:r>
              <a:rPr lang="pt-BR" dirty="0"/>
              <a:t>[:,:,0]</a:t>
            </a:r>
          </a:p>
          <a:p>
            <a:pPr marL="0" indent="0">
              <a:buNone/>
            </a:pPr>
            <a:r>
              <a:rPr lang="pt-BR" dirty="0" err="1"/>
              <a:t>green</a:t>
            </a:r>
            <a:r>
              <a:rPr lang="pt-BR" dirty="0"/>
              <a:t>=</a:t>
            </a:r>
            <a:r>
              <a:rPr lang="pt-BR" dirty="0" err="1"/>
              <a:t>image</a:t>
            </a:r>
            <a:r>
              <a:rPr lang="pt-BR" dirty="0"/>
              <a:t>[:,:,1]</a:t>
            </a:r>
          </a:p>
          <a:p>
            <a:pPr marL="0" indent="0">
              <a:buNone/>
            </a:pPr>
            <a:r>
              <a:rPr lang="pt-BR" dirty="0"/>
              <a:t>blue=</a:t>
            </a:r>
            <a:r>
              <a:rPr lang="pt-BR" dirty="0" err="1"/>
              <a:t>image</a:t>
            </a:r>
            <a:r>
              <a:rPr lang="pt-BR" dirty="0"/>
              <a:t>[:,:,2]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#imagem – escala de cinza</a:t>
            </a:r>
          </a:p>
          <a:p>
            <a:pPr marL="0" indent="0">
              <a:buNone/>
            </a:pPr>
            <a:r>
              <a:rPr lang="en-US" dirty="0"/>
              <a:t>grey = (0.2126 * red) + (0.7152 * green) + (0.0722 * blue)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3927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994"/>
            <a:ext cx="10515600" cy="4909881"/>
          </a:xfrm>
        </p:spPr>
        <p:txBody>
          <a:bodyPr>
            <a:normAutofit fontScale="62500" lnSpcReduction="20000"/>
          </a:bodyPr>
          <a:lstStyle/>
          <a:p>
            <a:r>
              <a:rPr lang="pt-BR" b="1" dirty="0"/>
              <a:t>Exemplos </a:t>
            </a:r>
            <a:r>
              <a:rPr lang="pt-BR" b="1" dirty="0" err="1"/>
              <a:t>Scipy</a:t>
            </a:r>
            <a:r>
              <a:rPr lang="pt-BR" b="1" dirty="0"/>
              <a:t> </a:t>
            </a:r>
            <a:r>
              <a:rPr lang="pt-BR" b="1" dirty="0" err="1"/>
              <a:t>ndimage</a:t>
            </a:r>
            <a:r>
              <a:rPr lang="pt-BR" b="1" dirty="0"/>
              <a:t> e cv2</a:t>
            </a:r>
          </a:p>
          <a:p>
            <a:endParaRPr lang="pt-BR" b="1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imagem</a:t>
            </a:r>
            <a:endParaRPr lang="en-US" dirty="0"/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matplotlib.pyplot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image</a:t>
            </a:r>
            <a:r>
              <a:rPr lang="pt-BR" dirty="0"/>
              <a:t> = cv2.cvtColor(</a:t>
            </a:r>
            <a:r>
              <a:rPr lang="pt-BR" dirty="0" err="1"/>
              <a:t>image</a:t>
            </a:r>
            <a:r>
              <a:rPr lang="pt-BR" dirty="0"/>
              <a:t>, cv2.COLOR_BGR2RGB)</a:t>
            </a:r>
          </a:p>
          <a:p>
            <a:pPr marL="0" indent="0">
              <a:buNone/>
            </a:pPr>
            <a:r>
              <a:rPr lang="pt-BR" dirty="0" err="1"/>
              <a:t>matplotlib.pyplot.imshow</a:t>
            </a:r>
            <a:r>
              <a:rPr lang="pt-BR" dirty="0"/>
              <a:t>(</a:t>
            </a:r>
            <a:r>
              <a:rPr lang="pt-BR" dirty="0" err="1"/>
              <a:t>image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 err="1"/>
              <a:t>matplotlib.pyplot.show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cv2.imwrite(‘original.jpg', cv2.cvtColor(</a:t>
            </a:r>
            <a:r>
              <a:rPr lang="pt-BR" dirty="0" err="1"/>
              <a:t>image</a:t>
            </a:r>
            <a:r>
              <a:rPr lang="pt-BR" dirty="0"/>
              <a:t>, cv2.COLOR_BGR2RGB))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matplotlib.cm as cm </a:t>
            </a:r>
          </a:p>
          <a:p>
            <a:pPr marL="0" indent="0">
              <a:buNone/>
            </a:pPr>
            <a:r>
              <a:rPr lang="pt-BR" dirty="0" err="1"/>
              <a:t>matplotlib.pyplot.imshow</a:t>
            </a:r>
            <a:r>
              <a:rPr lang="pt-BR" dirty="0"/>
              <a:t>(</a:t>
            </a:r>
            <a:r>
              <a:rPr lang="pt-BR" dirty="0" err="1"/>
              <a:t>grey</a:t>
            </a:r>
            <a:r>
              <a:rPr lang="pt-BR" dirty="0"/>
              <a:t>, </a:t>
            </a:r>
            <a:r>
              <a:rPr lang="pt-BR" dirty="0" err="1"/>
              <a:t>cmap</a:t>
            </a:r>
            <a:r>
              <a:rPr lang="pt-BR" dirty="0"/>
              <a:t> = </a:t>
            </a:r>
            <a:r>
              <a:rPr lang="pt-BR" dirty="0" err="1"/>
              <a:t>matplotlib.cm.Greys_r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 err="1"/>
              <a:t>matplotlib.pyplot.show</a:t>
            </a:r>
            <a:r>
              <a:rPr lang="pt-BR" dirty="0"/>
              <a:t>()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#Exportar</a:t>
            </a:r>
          </a:p>
          <a:p>
            <a:pPr marL="0" indent="0">
              <a:buNone/>
            </a:pPr>
            <a:r>
              <a:rPr lang="en-US" dirty="0"/>
              <a:t>cv2.imwrite('grey_test.jpg', grey)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8317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994"/>
            <a:ext cx="10515600" cy="4909881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Exemplos </a:t>
            </a:r>
            <a:r>
              <a:rPr lang="pt-BR" b="1" dirty="0" err="1"/>
              <a:t>Scipy</a:t>
            </a:r>
            <a:r>
              <a:rPr lang="pt-BR" b="1" dirty="0"/>
              <a:t> </a:t>
            </a:r>
            <a:r>
              <a:rPr lang="pt-BR" b="1" dirty="0" err="1"/>
              <a:t>ndimage</a:t>
            </a:r>
            <a:r>
              <a:rPr lang="pt-BR" b="1" dirty="0"/>
              <a:t> e cv2</a:t>
            </a:r>
          </a:p>
          <a:p>
            <a:endParaRPr lang="pt-BR" b="1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b="1" dirty="0" err="1"/>
              <a:t>aplicar</a:t>
            </a:r>
            <a:r>
              <a:rPr lang="en-US" b="1" dirty="0"/>
              <a:t> </a:t>
            </a:r>
            <a:r>
              <a:rPr lang="en-US" b="1" dirty="0" err="1"/>
              <a:t>filtro</a:t>
            </a:r>
            <a:endParaRPr lang="en-US" b="1" dirty="0"/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scipy.ndimage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gaussian_filter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cv2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image</a:t>
            </a:r>
            <a:r>
              <a:rPr lang="pt-BR" dirty="0"/>
              <a:t>=cv2.imread('362-u1480e-1h-1-a_shlf7852891_20160813075212_trim.jpg’)</a:t>
            </a:r>
          </a:p>
          <a:p>
            <a:pPr marL="0" indent="0">
              <a:buNone/>
            </a:pPr>
            <a:r>
              <a:rPr lang="da-DK" dirty="0"/>
              <a:t>image = gaussian_filter(image,sigma=5)</a:t>
            </a:r>
          </a:p>
          <a:p>
            <a:pPr marL="0" indent="0">
              <a:buNone/>
            </a:pPr>
            <a:r>
              <a:rPr lang="pt-BR" dirty="0"/>
              <a:t>cv2.imwrite('filter_test.jpg', cv2.cvtColor(</a:t>
            </a:r>
            <a:r>
              <a:rPr lang="pt-BR" dirty="0" err="1"/>
              <a:t>image</a:t>
            </a:r>
            <a:r>
              <a:rPr lang="pt-BR" dirty="0"/>
              <a:t>, cv2.COLOR_BGR2RGB))</a:t>
            </a:r>
          </a:p>
        </p:txBody>
      </p:sp>
    </p:spTree>
    <p:extLst>
      <p:ext uri="{BB962C8B-B14F-4D97-AF65-F5344CB8AC3E}">
        <p14:creationId xmlns:p14="http://schemas.microsoft.com/office/powerpoint/2010/main" val="72387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/>
          </a:bodyPr>
          <a:lstStyle/>
          <a:p>
            <a:r>
              <a:rPr lang="pt-BR" b="1" dirty="0" err="1"/>
              <a:t>SciPy</a:t>
            </a:r>
            <a:r>
              <a:rPr lang="pt-BR" b="1" dirty="0"/>
              <a:t>: </a:t>
            </a:r>
            <a:r>
              <a:rPr lang="pt-BR" dirty="0"/>
              <a:t>https://www.scipy.org/</a:t>
            </a:r>
          </a:p>
          <a:p>
            <a:endParaRPr lang="pt-BR" dirty="0"/>
          </a:p>
          <a:p>
            <a:r>
              <a:rPr lang="pt-BR" dirty="0"/>
              <a:t>Biblioteca completa para matemática, ciência e engenharia. </a:t>
            </a:r>
          </a:p>
          <a:p>
            <a:r>
              <a:rPr lang="pt-BR" dirty="0"/>
              <a:t>Utiliza como base a biblioteca </a:t>
            </a:r>
            <a:r>
              <a:rPr lang="pt-BR" i="1" dirty="0" err="1"/>
              <a:t>Numpy</a:t>
            </a:r>
            <a:r>
              <a:rPr lang="pt-BR" dirty="0"/>
              <a:t> com suporte para trabalhar com grande quantidade de dados</a:t>
            </a:r>
          </a:p>
          <a:p>
            <a:r>
              <a:rPr lang="pt-BR" dirty="0"/>
              <a:t>Necessita ser importada antes da utilização: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scipy</a:t>
            </a:r>
            <a:r>
              <a:rPr lang="pt-BR" dirty="0"/>
              <a:t> as </a:t>
            </a:r>
            <a:r>
              <a:rPr lang="pt-BR" dirty="0" err="1"/>
              <a:t>sc</a:t>
            </a:r>
            <a:endParaRPr lang="pt-BR" dirty="0"/>
          </a:p>
          <a:p>
            <a:r>
              <a:rPr lang="pt-BR" dirty="0"/>
              <a:t>Suporte a estatísticas, processamento de sinais e imagens, solução de equações, funções especiais, polinômios,...</a:t>
            </a:r>
          </a:p>
        </p:txBody>
      </p:sp>
    </p:spTree>
    <p:extLst>
      <p:ext uri="{BB962C8B-B14F-4D97-AF65-F5344CB8AC3E}">
        <p14:creationId xmlns:p14="http://schemas.microsoft.com/office/powerpoint/2010/main" val="43938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/>
          </a:bodyPr>
          <a:lstStyle/>
          <a:p>
            <a:r>
              <a:rPr lang="pt-BR" b="1" dirty="0" err="1"/>
              <a:t>SciPy</a:t>
            </a:r>
            <a:r>
              <a:rPr lang="pt-BR" b="1" dirty="0"/>
              <a:t>: </a:t>
            </a:r>
            <a:r>
              <a:rPr lang="pt-BR" dirty="0"/>
              <a:t>https://www.scipy.org/</a:t>
            </a:r>
          </a:p>
          <a:p>
            <a:endParaRPr lang="pt-BR" dirty="0"/>
          </a:p>
          <a:p>
            <a:r>
              <a:rPr lang="pt-BR" dirty="0"/>
              <a:t>Principais funções:</a:t>
            </a:r>
          </a:p>
          <a:p>
            <a:r>
              <a:rPr lang="pt-BR" dirty="0" err="1"/>
              <a:t>scipy.stats</a:t>
            </a:r>
            <a:r>
              <a:rPr lang="pt-BR" dirty="0"/>
              <a:t>, </a:t>
            </a:r>
            <a:r>
              <a:rPr lang="pt-BR" dirty="0" err="1"/>
              <a:t>scipy.interpolate</a:t>
            </a:r>
            <a:r>
              <a:rPr lang="pt-BR" dirty="0"/>
              <a:t>, </a:t>
            </a:r>
            <a:r>
              <a:rPr lang="pt-BR" dirty="0" err="1"/>
              <a:t>scipy.linalg</a:t>
            </a:r>
            <a:r>
              <a:rPr lang="pt-BR" dirty="0"/>
              <a:t>, entre outras.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63467B0-EC12-4C5D-9FE2-7D9FCEB621AE}"/>
              </a:ext>
            </a:extLst>
          </p:cNvPr>
          <p:cNvSpPr txBox="1"/>
          <p:nvPr/>
        </p:nvSpPr>
        <p:spPr>
          <a:xfrm>
            <a:off x="838199" y="44069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https://docs.scipy.org/doc/scipy/reference/index.html</a:t>
            </a:r>
          </a:p>
        </p:txBody>
      </p:sp>
    </p:spTree>
    <p:extLst>
      <p:ext uri="{BB962C8B-B14F-4D97-AF65-F5344CB8AC3E}">
        <p14:creationId xmlns:p14="http://schemas.microsoft.com/office/powerpoint/2010/main" val="16649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 lnSpcReduction="10000"/>
          </a:bodyPr>
          <a:lstStyle/>
          <a:p>
            <a:r>
              <a:rPr lang="pt-BR" b="1" dirty="0" err="1"/>
              <a:t>SciPy</a:t>
            </a:r>
            <a:r>
              <a:rPr lang="pt-BR" b="1" dirty="0"/>
              <a:t>: </a:t>
            </a:r>
            <a:r>
              <a:rPr lang="pt-BR" dirty="0" err="1"/>
              <a:t>stats</a:t>
            </a:r>
            <a:endParaRPr lang="pt-BR" dirty="0"/>
          </a:p>
          <a:p>
            <a:r>
              <a:rPr lang="pt-BR" dirty="0" err="1"/>
              <a:t>Pearsonr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scipy.stats</a:t>
            </a:r>
            <a:r>
              <a:rPr lang="en-US" dirty="0"/>
              <a:t> as </a:t>
            </a:r>
            <a:r>
              <a:rPr lang="en-US" dirty="0" err="1"/>
              <a:t>sc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np.array</a:t>
            </a:r>
            <a:r>
              <a:rPr lang="en-US" dirty="0"/>
              <a:t>([0, 0, 0, 6, 1, 1, 6])</a:t>
            </a: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np.array</a:t>
            </a:r>
            <a:r>
              <a:rPr lang="en-US" dirty="0"/>
              <a:t>([0, 8, 0, 8, 1, 1, 4])</a:t>
            </a:r>
          </a:p>
          <a:p>
            <a:pPr marL="0" indent="0">
              <a:buNone/>
            </a:pPr>
            <a:r>
              <a:rPr lang="en-US" dirty="0" err="1"/>
              <a:t>sc.pearsonr</a:t>
            </a:r>
            <a:r>
              <a:rPr lang="en-US" dirty="0"/>
              <a:t>(a, b)[0]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utilizado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dados </a:t>
            </a:r>
            <a:r>
              <a:rPr lang="en-US" dirty="0" err="1"/>
              <a:t>importados</a:t>
            </a:r>
            <a:r>
              <a:rPr lang="en-US" dirty="0"/>
              <a:t> (</a:t>
            </a:r>
            <a:r>
              <a:rPr lang="en-US" dirty="0" err="1"/>
              <a:t>pandas.dataframes</a:t>
            </a:r>
            <a:r>
              <a:rPr lang="en-US" dirty="0"/>
              <a:t>)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8BC732E-2C1D-440C-B253-1AFDA4F1A418}"/>
              </a:ext>
            </a:extLst>
          </p:cNvPr>
          <p:cNvSpPr txBox="1"/>
          <p:nvPr/>
        </p:nvSpPr>
        <p:spPr>
          <a:xfrm>
            <a:off x="0" y="6492875"/>
            <a:ext cx="1118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https://docs.scipy.org/doc/scipy-0.14.0/reference/generated/scipy.stats.pearsonr.html#scipy.stats.pearsonr</a:t>
            </a:r>
          </a:p>
        </p:txBody>
      </p:sp>
    </p:spTree>
    <p:extLst>
      <p:ext uri="{BB962C8B-B14F-4D97-AF65-F5344CB8AC3E}">
        <p14:creationId xmlns:p14="http://schemas.microsoft.com/office/powerpoint/2010/main" val="377952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 lnSpcReduction="10000"/>
          </a:bodyPr>
          <a:lstStyle/>
          <a:p>
            <a:r>
              <a:rPr lang="pt-BR" b="1" dirty="0" err="1"/>
              <a:t>SciPy</a:t>
            </a:r>
            <a:r>
              <a:rPr lang="pt-BR" b="1" dirty="0"/>
              <a:t>: </a:t>
            </a:r>
            <a:r>
              <a:rPr lang="pt-BR" dirty="0" err="1"/>
              <a:t>stats</a:t>
            </a:r>
            <a:endParaRPr lang="pt-BR" dirty="0"/>
          </a:p>
          <a:p>
            <a:r>
              <a:rPr lang="pt-BR" dirty="0" err="1"/>
              <a:t>Spearmanr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scipy.stats</a:t>
            </a:r>
            <a:r>
              <a:rPr lang="en-US" dirty="0"/>
              <a:t> as </a:t>
            </a:r>
            <a:r>
              <a:rPr lang="en-US" dirty="0" err="1"/>
              <a:t>sc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np.array</a:t>
            </a:r>
            <a:r>
              <a:rPr lang="en-US" dirty="0"/>
              <a:t>([0, 0, 0, 6, 1, 1, 6])</a:t>
            </a: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np.array</a:t>
            </a:r>
            <a:r>
              <a:rPr lang="en-US" dirty="0"/>
              <a:t>([0, 8, 0, 8, 1, 1, 4])</a:t>
            </a:r>
          </a:p>
          <a:p>
            <a:pPr marL="0" indent="0">
              <a:buNone/>
            </a:pPr>
            <a:r>
              <a:rPr lang="en-US" dirty="0" err="1"/>
              <a:t>sc.spearmanr</a:t>
            </a:r>
            <a:r>
              <a:rPr lang="en-US" dirty="0"/>
              <a:t>(a, 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utilizado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dados </a:t>
            </a:r>
            <a:r>
              <a:rPr lang="en-US" dirty="0" err="1"/>
              <a:t>importados</a:t>
            </a:r>
            <a:r>
              <a:rPr lang="en-US" dirty="0"/>
              <a:t> (</a:t>
            </a:r>
            <a:r>
              <a:rPr lang="en-US" dirty="0" err="1"/>
              <a:t>pandas.dataframes</a:t>
            </a:r>
            <a:r>
              <a:rPr lang="en-US" dirty="0"/>
              <a:t>)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8BC732E-2C1D-440C-B253-1AFDA4F1A418}"/>
              </a:ext>
            </a:extLst>
          </p:cNvPr>
          <p:cNvSpPr txBox="1"/>
          <p:nvPr/>
        </p:nvSpPr>
        <p:spPr>
          <a:xfrm>
            <a:off x="0" y="6492875"/>
            <a:ext cx="1118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https://docs.scipy.org/doc/scipy-0.14.0/reference/generated/scipy.stats.pearsonr.html#scipy.stats.pearsonr</a:t>
            </a:r>
          </a:p>
        </p:txBody>
      </p:sp>
    </p:spTree>
    <p:extLst>
      <p:ext uri="{BB962C8B-B14F-4D97-AF65-F5344CB8AC3E}">
        <p14:creationId xmlns:p14="http://schemas.microsoft.com/office/powerpoint/2010/main" val="282936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994"/>
            <a:ext cx="10515600" cy="4640825"/>
          </a:xfrm>
        </p:spPr>
        <p:txBody>
          <a:bodyPr>
            <a:normAutofit fontScale="70000" lnSpcReduction="20000"/>
          </a:bodyPr>
          <a:lstStyle/>
          <a:p>
            <a:r>
              <a:rPr lang="pt-BR" b="1" dirty="0" err="1"/>
              <a:t>SciPy</a:t>
            </a:r>
            <a:r>
              <a:rPr lang="pt-BR" b="1" dirty="0"/>
              <a:t>: </a:t>
            </a:r>
            <a:r>
              <a:rPr lang="pt-BR" dirty="0" err="1"/>
              <a:t>interpolate</a:t>
            </a:r>
            <a:endParaRPr lang="pt-BR" dirty="0"/>
          </a:p>
          <a:p>
            <a:r>
              <a:rPr lang="pt-BR" dirty="0"/>
              <a:t>interp1d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scipy.interpolate</a:t>
            </a:r>
            <a:r>
              <a:rPr lang="en-US" dirty="0"/>
              <a:t> import interp1d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([10.2, 20.1, </a:t>
            </a:r>
            <a:r>
              <a:rPr lang="en-US" dirty="0" err="1"/>
              <a:t>np.nan</a:t>
            </a:r>
            <a:r>
              <a:rPr lang="en-US" dirty="0"/>
              <a:t>, 40.4, 65.2, </a:t>
            </a:r>
            <a:r>
              <a:rPr lang="en-US" dirty="0" err="1"/>
              <a:t>np.nan</a:t>
            </a:r>
            <a:r>
              <a:rPr lang="en-US" dirty="0"/>
              <a:t>, 31.1])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not_nan</a:t>
            </a:r>
            <a:r>
              <a:rPr lang="en-US" dirty="0"/>
              <a:t> = </a:t>
            </a:r>
            <a:r>
              <a:rPr lang="en-US" dirty="0" err="1"/>
              <a:t>np.logical_not</a:t>
            </a:r>
            <a:r>
              <a:rPr lang="en-US" dirty="0"/>
              <a:t>(</a:t>
            </a:r>
            <a:r>
              <a:rPr lang="en-US" dirty="0" err="1"/>
              <a:t>np.isnan</a:t>
            </a:r>
            <a:r>
              <a:rPr lang="en-US" dirty="0"/>
              <a:t>(x))</a:t>
            </a:r>
          </a:p>
          <a:p>
            <a:pPr marL="0" indent="0">
              <a:buNone/>
            </a:pPr>
            <a:r>
              <a:rPr lang="en-US" dirty="0" err="1"/>
              <a:t>indice</a:t>
            </a:r>
            <a:r>
              <a:rPr lang="en-US" dirty="0"/>
              <a:t> = </a:t>
            </a:r>
            <a:r>
              <a:rPr lang="en-US" dirty="0" err="1"/>
              <a:t>np.arange</a:t>
            </a:r>
            <a:r>
              <a:rPr lang="en-US" dirty="0"/>
              <a:t>(</a:t>
            </a:r>
            <a:r>
              <a:rPr lang="en-US" dirty="0" err="1"/>
              <a:t>len</a:t>
            </a:r>
            <a:r>
              <a:rPr lang="en-US" dirty="0"/>
              <a:t>(x))</a:t>
            </a:r>
          </a:p>
          <a:p>
            <a:pPr marL="0" indent="0">
              <a:buNone/>
            </a:pPr>
            <a:r>
              <a:rPr lang="en-US" dirty="0" err="1"/>
              <a:t>interp</a:t>
            </a:r>
            <a:r>
              <a:rPr lang="en-US" dirty="0"/>
              <a:t> = interp1d(</a:t>
            </a:r>
            <a:r>
              <a:rPr lang="en-US" dirty="0" err="1"/>
              <a:t>indice</a:t>
            </a:r>
            <a:r>
              <a:rPr lang="en-US" dirty="0"/>
              <a:t>[</a:t>
            </a:r>
            <a:r>
              <a:rPr lang="en-US" dirty="0" err="1"/>
              <a:t>not_nan</a:t>
            </a:r>
            <a:r>
              <a:rPr lang="en-US" dirty="0"/>
              <a:t>], x[</a:t>
            </a:r>
            <a:r>
              <a:rPr lang="en-US" dirty="0" err="1"/>
              <a:t>not_nan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 err="1"/>
              <a:t>interp</a:t>
            </a:r>
            <a:r>
              <a:rPr lang="en-US" dirty="0"/>
              <a:t>(</a:t>
            </a:r>
            <a:r>
              <a:rPr lang="en-US" dirty="0" err="1"/>
              <a:t>indice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utilizado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dados </a:t>
            </a:r>
            <a:r>
              <a:rPr lang="en-US" dirty="0" err="1"/>
              <a:t>importados</a:t>
            </a:r>
            <a:r>
              <a:rPr lang="en-US" dirty="0"/>
              <a:t> (</a:t>
            </a:r>
            <a:r>
              <a:rPr lang="en-US" dirty="0" err="1"/>
              <a:t>pandas.dataframes</a:t>
            </a:r>
            <a:r>
              <a:rPr lang="en-US" dirty="0"/>
              <a:t>)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F369B80-7DAC-4AA1-B51E-EE356DF1AFEB}"/>
              </a:ext>
            </a:extLst>
          </p:cNvPr>
          <p:cNvSpPr txBox="1"/>
          <p:nvPr/>
        </p:nvSpPr>
        <p:spPr>
          <a:xfrm>
            <a:off x="0" y="6492875"/>
            <a:ext cx="10891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https://docs.scipy.org/doc/scipy/reference/tutorial/interpolate.html</a:t>
            </a:r>
          </a:p>
        </p:txBody>
      </p:sp>
    </p:spTree>
    <p:extLst>
      <p:ext uri="{BB962C8B-B14F-4D97-AF65-F5344CB8AC3E}">
        <p14:creationId xmlns:p14="http://schemas.microsoft.com/office/powerpoint/2010/main" val="3029893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994"/>
            <a:ext cx="10515600" cy="4640825"/>
          </a:xfrm>
        </p:spPr>
        <p:txBody>
          <a:bodyPr>
            <a:normAutofit/>
          </a:bodyPr>
          <a:lstStyle/>
          <a:p>
            <a:r>
              <a:rPr lang="pt-BR" b="1" dirty="0"/>
              <a:t>pandas: </a:t>
            </a:r>
            <a:r>
              <a:rPr lang="pt-BR" dirty="0" err="1"/>
              <a:t>interpolation</a:t>
            </a:r>
            <a:endParaRPr lang="pt-BR" dirty="0"/>
          </a:p>
          <a:p>
            <a:endParaRPr lang="pt-BR" dirty="0"/>
          </a:p>
          <a:p>
            <a:r>
              <a:rPr lang="pt-BR" dirty="0"/>
              <a:t>&lt;</a:t>
            </a:r>
            <a:r>
              <a:rPr lang="pt-BR" dirty="0" err="1"/>
              <a:t>dataframe</a:t>
            </a:r>
            <a:r>
              <a:rPr lang="pt-BR" dirty="0"/>
              <a:t>&gt;.interpolate(</a:t>
            </a:r>
            <a:r>
              <a:rPr lang="pt-BR" dirty="0" err="1"/>
              <a:t>method</a:t>
            </a:r>
            <a:r>
              <a:rPr lang="pt-BR" dirty="0"/>
              <a:t>='...')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FCD233-19FE-4A0A-9B83-291172C43DA4}"/>
              </a:ext>
            </a:extLst>
          </p:cNvPr>
          <p:cNvSpPr txBox="1"/>
          <p:nvPr/>
        </p:nvSpPr>
        <p:spPr>
          <a:xfrm>
            <a:off x="838199" y="3903406"/>
            <a:ext cx="9566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https://pandas.pydata.org/pandas-docs/stable/reference/api/pandas.DataFrame.interpolate.html</a:t>
            </a:r>
          </a:p>
        </p:txBody>
      </p:sp>
    </p:spTree>
    <p:extLst>
      <p:ext uri="{BB962C8B-B14F-4D97-AF65-F5344CB8AC3E}">
        <p14:creationId xmlns:p14="http://schemas.microsoft.com/office/powerpoint/2010/main" val="70615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994"/>
            <a:ext cx="10515600" cy="4640825"/>
          </a:xfrm>
        </p:spPr>
        <p:txBody>
          <a:bodyPr>
            <a:normAutofit/>
          </a:bodyPr>
          <a:lstStyle/>
          <a:p>
            <a:r>
              <a:rPr lang="pt-BR" b="1" dirty="0" err="1"/>
              <a:t>SciPy</a:t>
            </a:r>
            <a:r>
              <a:rPr lang="pt-BR" b="1" dirty="0"/>
              <a:t>: </a:t>
            </a:r>
            <a:r>
              <a:rPr lang="pt-BR" dirty="0" err="1"/>
              <a:t>ndimage</a:t>
            </a:r>
            <a:endParaRPr lang="pt-BR" dirty="0"/>
          </a:p>
          <a:p>
            <a:r>
              <a:rPr lang="pt-BR" dirty="0"/>
              <a:t>Analise e processamento de imagens 2D (</a:t>
            </a:r>
            <a:r>
              <a:rPr lang="pt-BR" dirty="0" err="1"/>
              <a:t>scipy.ndimage</a:t>
            </a:r>
            <a:r>
              <a:rPr lang="pt-BR" dirty="0"/>
              <a:t>)</a:t>
            </a:r>
          </a:p>
          <a:p>
            <a:r>
              <a:rPr lang="pt-BR" dirty="0"/>
              <a:t>Extrair características, classificar, interpolar, aplicar filtros.</a:t>
            </a:r>
          </a:p>
          <a:p>
            <a:endParaRPr lang="pt-BR" dirty="0"/>
          </a:p>
          <a:p>
            <a:r>
              <a:rPr lang="pt-BR" dirty="0" err="1"/>
              <a:t>OpenCV</a:t>
            </a:r>
            <a:r>
              <a:rPr lang="pt-BR" dirty="0"/>
              <a:t>: cv2</a:t>
            </a:r>
          </a:p>
          <a:p>
            <a:r>
              <a:rPr lang="pt-BR" dirty="0"/>
              <a:t>Biblioteca para processamento gráfico – visão computacional</a:t>
            </a:r>
          </a:p>
          <a:p>
            <a:r>
              <a:rPr lang="pt-BR" dirty="0"/>
              <a:t>Editar imagem, criar imagem, converter,...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F369B80-7DAC-4AA1-B51E-EE356DF1AFEB}"/>
              </a:ext>
            </a:extLst>
          </p:cNvPr>
          <p:cNvSpPr txBox="1"/>
          <p:nvPr/>
        </p:nvSpPr>
        <p:spPr>
          <a:xfrm>
            <a:off x="0" y="6492875"/>
            <a:ext cx="10891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https://docs.scipy.org/doc/scipy/reference/ndimage.html</a:t>
            </a:r>
          </a:p>
        </p:txBody>
      </p:sp>
    </p:spTree>
    <p:extLst>
      <p:ext uri="{BB962C8B-B14F-4D97-AF65-F5344CB8AC3E}">
        <p14:creationId xmlns:p14="http://schemas.microsoft.com/office/powerpoint/2010/main" val="273034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994"/>
            <a:ext cx="10515600" cy="4640825"/>
          </a:xfrm>
        </p:spPr>
        <p:txBody>
          <a:bodyPr>
            <a:normAutofit/>
          </a:bodyPr>
          <a:lstStyle/>
          <a:p>
            <a:r>
              <a:rPr lang="pt-BR" b="1" dirty="0"/>
              <a:t>Exemplos </a:t>
            </a:r>
            <a:r>
              <a:rPr lang="pt-BR" b="1" dirty="0" err="1"/>
              <a:t>Scipy</a:t>
            </a:r>
            <a:r>
              <a:rPr lang="pt-BR" b="1" dirty="0"/>
              <a:t> </a:t>
            </a:r>
            <a:r>
              <a:rPr lang="pt-BR" b="1" dirty="0" err="1"/>
              <a:t>ndimage</a:t>
            </a:r>
            <a:r>
              <a:rPr lang="pt-BR" b="1" dirty="0"/>
              <a:t> e cv2</a:t>
            </a:r>
          </a:p>
          <a:p>
            <a:endParaRPr lang="pt-BR" b="1" dirty="0"/>
          </a:p>
          <a:p>
            <a:pPr marL="0" indent="0">
              <a:buNone/>
            </a:pPr>
            <a:r>
              <a:rPr lang="en-US" dirty="0"/>
              <a:t>import cv2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image=cv2.imread('362-u1480e-1h-1-a_shlf7852891_20160813075212_trim.jpg’)</a:t>
            </a:r>
          </a:p>
          <a:p>
            <a:pPr marL="0" indent="0">
              <a:buNone/>
            </a:pPr>
            <a:r>
              <a:rPr lang="en-US" dirty="0"/>
              <a:t>type(image)</a:t>
            </a:r>
          </a:p>
          <a:p>
            <a:pPr marL="0" indent="0">
              <a:buNone/>
            </a:pPr>
            <a:r>
              <a:rPr lang="en-US" dirty="0"/>
              <a:t>print (image)</a:t>
            </a:r>
          </a:p>
          <a:p>
            <a:pPr marL="0" indent="0">
              <a:buNone/>
            </a:pPr>
            <a:r>
              <a:rPr lang="en-US" dirty="0" err="1"/>
              <a:t>Image.shape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70602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819</Words>
  <Application>Microsoft Office PowerPoint</Application>
  <PresentationFormat>Widescreen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Curso de Python  30-01-2021</vt:lpstr>
      <vt:lpstr>Bibliotecas para processamento</vt:lpstr>
      <vt:lpstr>Bibliotecas para processamento</vt:lpstr>
      <vt:lpstr>Bibliotecas para processamento</vt:lpstr>
      <vt:lpstr>Bibliotecas para processamento</vt:lpstr>
      <vt:lpstr>Bibliotecas para processamento</vt:lpstr>
      <vt:lpstr>Bibliotecas para processamento</vt:lpstr>
      <vt:lpstr>Bibliotecas para processamento</vt:lpstr>
      <vt:lpstr>Bibliotecas para processamento</vt:lpstr>
      <vt:lpstr>Bibliotecas para processamento</vt:lpstr>
      <vt:lpstr>Bibliotecas para processamento</vt:lpstr>
      <vt:lpstr>Bibliotecas para processamento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Python 25-27/09-2019</dc:title>
  <dc:creator>Thiago Bressan</dc:creator>
  <cp:lastModifiedBy>Thiago Bressan</cp:lastModifiedBy>
  <cp:revision>14</cp:revision>
  <dcterms:created xsi:type="dcterms:W3CDTF">2019-09-03T13:06:21Z</dcterms:created>
  <dcterms:modified xsi:type="dcterms:W3CDTF">2021-01-29T16:15:01Z</dcterms:modified>
</cp:coreProperties>
</file>