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80" r:id="rId4"/>
    <p:sldId id="271" r:id="rId5"/>
    <p:sldId id="272" r:id="rId6"/>
    <p:sldId id="273" r:id="rId7"/>
    <p:sldId id="274" r:id="rId8"/>
    <p:sldId id="279" r:id="rId9"/>
    <p:sldId id="275" r:id="rId10"/>
    <p:sldId id="276" r:id="rId11"/>
    <p:sldId id="277" r:id="rId12"/>
    <p:sldId id="278" r:id="rId13"/>
    <p:sldId id="264" r:id="rId14"/>
    <p:sldId id="283" r:id="rId15"/>
    <p:sldId id="265" r:id="rId16"/>
    <p:sldId id="266" r:id="rId17"/>
    <p:sldId id="267" r:id="rId18"/>
    <p:sldId id="268" r:id="rId19"/>
    <p:sldId id="269" r:id="rId20"/>
    <p:sldId id="281" r:id="rId21"/>
    <p:sldId id="282" r:id="rId22"/>
    <p:sldId id="262" r:id="rId23"/>
    <p:sldId id="284" r:id="rId24"/>
    <p:sldId id="285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903B5-2B2F-41E5-8484-6FDE3346556B}" v="46" dt="2021-01-27T12:35:43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anti Bressan" userId="55883af6-eaec-4cd9-ad86-0ace7051f5b1" providerId="ADAL" clId="{35F47123-F2AB-4C16-A0AC-58BCBF758A72}"/>
    <pc:docChg chg="undo custSel addSld delSld modSld sldOrd">
      <pc:chgData name="Thiago Santi Bressan" userId="55883af6-eaec-4cd9-ad86-0ace7051f5b1" providerId="ADAL" clId="{35F47123-F2AB-4C16-A0AC-58BCBF758A72}" dt="2019-09-24T12:01:06.629" v="4188"/>
      <pc:docMkLst>
        <pc:docMk/>
      </pc:docMkLst>
      <pc:sldChg chg="addSp delSp modSp">
        <pc:chgData name="Thiago Santi Bressan" userId="55883af6-eaec-4cd9-ad86-0ace7051f5b1" providerId="ADAL" clId="{35F47123-F2AB-4C16-A0AC-58BCBF758A72}" dt="2019-09-24T12:01:06.629" v="4188"/>
        <pc:sldMkLst>
          <pc:docMk/>
          <pc:sldMk cId="3327520492" sldId="256"/>
        </pc:sldMkLst>
        <pc:spChg chg="del">
          <ac:chgData name="Thiago Santi Bressan" userId="55883af6-eaec-4cd9-ad86-0ace7051f5b1" providerId="ADAL" clId="{35F47123-F2AB-4C16-A0AC-58BCBF758A72}" dt="2019-09-24T12:00:57.112" v="4186" actId="478"/>
          <ac:spMkLst>
            <pc:docMk/>
            <pc:sldMk cId="3327520492" sldId="256"/>
            <ac:spMk id="2" creationId="{4EAD07B1-4BC6-43AD-AF2E-8EFC105B6D00}"/>
          </ac:spMkLst>
        </pc:spChg>
        <pc:spChg chg="add del mod">
          <ac:chgData name="Thiago Santi Bressan" userId="55883af6-eaec-4cd9-ad86-0ace7051f5b1" providerId="ADAL" clId="{35F47123-F2AB-4C16-A0AC-58BCBF758A72}" dt="2019-09-24T12:00:58.996" v="4187" actId="478"/>
          <ac:spMkLst>
            <pc:docMk/>
            <pc:sldMk cId="3327520492" sldId="256"/>
            <ac:spMk id="5" creationId="{41BBDADE-598A-4AF3-A4DA-7F8FFB49461D}"/>
          </ac:spMkLst>
        </pc:spChg>
        <pc:spChg chg="add">
          <ac:chgData name="Thiago Santi Bressan" userId="55883af6-eaec-4cd9-ad86-0ace7051f5b1" providerId="ADAL" clId="{35F47123-F2AB-4C16-A0AC-58BCBF758A72}" dt="2019-09-24T12:01:06.629" v="4188"/>
          <ac:spMkLst>
            <pc:docMk/>
            <pc:sldMk cId="3327520492" sldId="256"/>
            <ac:spMk id="7" creationId="{E0662205-DAAB-4798-8A48-297B6EB60DB3}"/>
          </ac:spMkLst>
        </pc:spChg>
        <pc:spChg chg="add">
          <ac:chgData name="Thiago Santi Bressan" userId="55883af6-eaec-4cd9-ad86-0ace7051f5b1" providerId="ADAL" clId="{35F47123-F2AB-4C16-A0AC-58BCBF758A72}" dt="2019-09-24T12:01:06.629" v="4188"/>
          <ac:spMkLst>
            <pc:docMk/>
            <pc:sldMk cId="3327520492" sldId="256"/>
            <ac:spMk id="8" creationId="{15F64292-F234-46C8-B4B3-FCEC158912B5}"/>
          </ac:spMkLst>
        </pc:spChg>
      </pc:sldChg>
      <pc:sldChg chg="modSp">
        <pc:chgData name="Thiago Santi Bressan" userId="55883af6-eaec-4cd9-ad86-0ace7051f5b1" providerId="ADAL" clId="{35F47123-F2AB-4C16-A0AC-58BCBF758A72}" dt="2019-09-23T17:14:10.135" v="4170" actId="20577"/>
        <pc:sldMkLst>
          <pc:docMk/>
          <pc:sldMk cId="573655548" sldId="257"/>
        </pc:sldMkLst>
        <pc:spChg chg="mod">
          <ac:chgData name="Thiago Santi Bressan" userId="55883af6-eaec-4cd9-ad86-0ace7051f5b1" providerId="ADAL" clId="{35F47123-F2AB-4C16-A0AC-58BCBF758A72}" dt="2019-09-10T13:09:25.445" v="68" actId="14100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5F47123-F2AB-4C16-A0AC-58BCBF758A72}" dt="2019-09-23T17:14:10.135" v="4170" actId="20577"/>
          <ac:spMkLst>
            <pc:docMk/>
            <pc:sldMk cId="573655548" sldId="25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23T17:14:38.531" v="4177" actId="20577"/>
        <pc:sldMkLst>
          <pc:docMk/>
          <pc:sldMk cId="1767455509" sldId="258"/>
        </pc:sldMkLst>
        <pc:spChg chg="mod">
          <ac:chgData name="Thiago Santi Bressan" userId="55883af6-eaec-4cd9-ad86-0ace7051f5b1" providerId="ADAL" clId="{35F47123-F2AB-4C16-A0AC-58BCBF758A72}" dt="2019-09-23T17:14:38.531" v="4177" actId="20577"/>
          <ac:spMkLst>
            <pc:docMk/>
            <pc:sldMk cId="1767455509" sldId="25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642" v="0" actId="2696"/>
        <pc:sldMkLst>
          <pc:docMk/>
          <pc:sldMk cId="3550285617" sldId="258"/>
        </pc:sldMkLst>
      </pc:sldChg>
      <pc:sldChg chg="del">
        <pc:chgData name="Thiago Santi Bressan" userId="55883af6-eaec-4cd9-ad86-0ace7051f5b1" providerId="ADAL" clId="{35F47123-F2AB-4C16-A0AC-58BCBF758A72}" dt="2019-09-10T13:09:03.780" v="1" actId="2696"/>
        <pc:sldMkLst>
          <pc:docMk/>
          <pc:sldMk cId="3106200422" sldId="259"/>
        </pc:sldMkLst>
      </pc:sldChg>
      <pc:sldChg chg="modSp add">
        <pc:chgData name="Thiago Santi Bressan" userId="55883af6-eaec-4cd9-ad86-0ace7051f5b1" providerId="ADAL" clId="{35F47123-F2AB-4C16-A0AC-58BCBF758A72}" dt="2019-09-10T13:48:44.434" v="516" actId="27636"/>
        <pc:sldMkLst>
          <pc:docMk/>
          <pc:sldMk cId="3392639278" sldId="259"/>
        </pc:sldMkLst>
        <pc:spChg chg="mod">
          <ac:chgData name="Thiago Santi Bressan" userId="55883af6-eaec-4cd9-ad86-0ace7051f5b1" providerId="ADAL" clId="{35F47123-F2AB-4C16-A0AC-58BCBF758A72}" dt="2019-09-10T13:48:44.434" v="516" actId="27636"/>
          <ac:spMkLst>
            <pc:docMk/>
            <pc:sldMk cId="3392639278" sldId="25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16:52.433" v="2488" actId="20577"/>
        <pc:sldMkLst>
          <pc:docMk/>
          <pc:sldMk cId="1421833959" sldId="260"/>
        </pc:sldMkLst>
        <pc:spChg chg="mod">
          <ac:chgData name="Thiago Santi Bressan" userId="55883af6-eaec-4cd9-ad86-0ace7051f5b1" providerId="ADAL" clId="{35F47123-F2AB-4C16-A0AC-58BCBF758A72}" dt="2019-09-10T16:16:52.433" v="2488" actId="20577"/>
          <ac:spMkLst>
            <pc:docMk/>
            <pc:sldMk cId="1421833959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980" v="2" actId="2696"/>
        <pc:sldMkLst>
          <pc:docMk/>
          <pc:sldMk cId="2964499992" sldId="260"/>
        </pc:sldMkLst>
      </pc:sldChg>
      <pc:sldChg chg="addSp modSp add">
        <pc:chgData name="Thiago Santi Bressan" userId="55883af6-eaec-4cd9-ad86-0ace7051f5b1" providerId="ADAL" clId="{35F47123-F2AB-4C16-A0AC-58BCBF758A72}" dt="2019-09-23T17:15:35.900" v="4179" actId="1582"/>
        <pc:sldMkLst>
          <pc:docMk/>
          <pc:sldMk cId="1213531362" sldId="261"/>
        </pc:sldMkLst>
        <pc:spChg chg="mod">
          <ac:chgData name="Thiago Santi Bressan" userId="55883af6-eaec-4cd9-ad86-0ace7051f5b1" providerId="ADAL" clId="{35F47123-F2AB-4C16-A0AC-58BCBF758A72}" dt="2019-09-16T13:40:46.182" v="3958" actId="20577"/>
          <ac:spMkLst>
            <pc:docMk/>
            <pc:sldMk cId="1213531362" sldId="261"/>
            <ac:spMk id="3" creationId="{B998907D-57D2-44EF-AB00-2083D670EA4B}"/>
          </ac:spMkLst>
        </pc:spChg>
        <pc:cxnChg chg="add mod">
          <ac:chgData name="Thiago Santi Bressan" userId="55883af6-eaec-4cd9-ad86-0ace7051f5b1" providerId="ADAL" clId="{35F47123-F2AB-4C16-A0AC-58BCBF758A72}" dt="2019-09-23T17:15:29.912" v="4178" actId="1582"/>
          <ac:cxnSpMkLst>
            <pc:docMk/>
            <pc:sldMk cId="1213531362" sldId="261"/>
            <ac:cxnSpMk id="6" creationId="{B7FC3396-DFAC-4F83-A6F5-ACEAE5FA5122}"/>
          </ac:cxnSpMkLst>
        </pc:cxnChg>
        <pc:cxnChg chg="add mod">
          <ac:chgData name="Thiago Santi Bressan" userId="55883af6-eaec-4cd9-ad86-0ace7051f5b1" providerId="ADAL" clId="{35F47123-F2AB-4C16-A0AC-58BCBF758A72}" dt="2019-09-23T17:15:35.900" v="4179" actId="1582"/>
          <ac:cxnSpMkLst>
            <pc:docMk/>
            <pc:sldMk cId="1213531362" sldId="261"/>
            <ac:cxnSpMk id="8" creationId="{02EAC102-C4FF-469E-ABC2-AF7B071159FE}"/>
          </ac:cxnSpMkLst>
        </pc:cxnChg>
      </pc:sldChg>
      <pc:sldChg chg="del">
        <pc:chgData name="Thiago Santi Bressan" userId="55883af6-eaec-4cd9-ad86-0ace7051f5b1" providerId="ADAL" clId="{35F47123-F2AB-4C16-A0AC-58BCBF758A72}" dt="2019-09-10T13:09:04.181" v="3" actId="2696"/>
        <pc:sldMkLst>
          <pc:docMk/>
          <pc:sldMk cId="2119944025" sldId="261"/>
        </pc:sldMkLst>
      </pc:sldChg>
      <pc:sldChg chg="del">
        <pc:chgData name="Thiago Santi Bressan" userId="55883af6-eaec-4cd9-ad86-0ace7051f5b1" providerId="ADAL" clId="{35F47123-F2AB-4C16-A0AC-58BCBF758A72}" dt="2019-09-10T13:09:04.465" v="4" actId="2696"/>
        <pc:sldMkLst>
          <pc:docMk/>
          <pc:sldMk cId="2134394382" sldId="262"/>
        </pc:sldMkLst>
      </pc:sldChg>
      <pc:sldChg chg="addSp modSp add">
        <pc:chgData name="Thiago Santi Bressan" userId="55883af6-eaec-4cd9-ad86-0ace7051f5b1" providerId="ADAL" clId="{35F47123-F2AB-4C16-A0AC-58BCBF758A72}" dt="2019-09-18T11:41:53.074" v="3999" actId="208"/>
        <pc:sldMkLst>
          <pc:docMk/>
          <pc:sldMk cId="2779250739" sldId="262"/>
        </pc:sldMkLst>
        <pc:spChg chg="mod">
          <ac:chgData name="Thiago Santi Bressan" userId="55883af6-eaec-4cd9-ad86-0ace7051f5b1" providerId="ADAL" clId="{35F47123-F2AB-4C16-A0AC-58BCBF758A72}" dt="2019-09-10T14:13:06.640" v="1138" actId="27636"/>
          <ac:spMkLst>
            <pc:docMk/>
            <pc:sldMk cId="2779250739" sldId="262"/>
            <ac:spMk id="3" creationId="{B998907D-57D2-44EF-AB00-2083D670EA4B}"/>
          </ac:spMkLst>
        </pc:spChg>
        <pc:cxnChg chg="add mod">
          <ac:chgData name="Thiago Santi Bressan" userId="55883af6-eaec-4cd9-ad86-0ace7051f5b1" providerId="ADAL" clId="{35F47123-F2AB-4C16-A0AC-58BCBF758A72}" dt="2019-09-18T11:41:36.869" v="3997" actId="208"/>
          <ac:cxnSpMkLst>
            <pc:docMk/>
            <pc:sldMk cId="2779250739" sldId="262"/>
            <ac:cxnSpMk id="6" creationId="{1C02AE5A-308F-4F9C-B65F-6B0164C401A8}"/>
          </ac:cxnSpMkLst>
        </pc:cxnChg>
        <pc:cxnChg chg="add mod">
          <ac:chgData name="Thiago Santi Bressan" userId="55883af6-eaec-4cd9-ad86-0ace7051f5b1" providerId="ADAL" clId="{35F47123-F2AB-4C16-A0AC-58BCBF758A72}" dt="2019-09-18T11:41:53.074" v="3999" actId="208"/>
          <ac:cxnSpMkLst>
            <pc:docMk/>
            <pc:sldMk cId="2779250739" sldId="262"/>
            <ac:cxnSpMk id="8" creationId="{366A4062-BFE4-4294-B7A1-F2E25B1F7D6F}"/>
          </ac:cxnSpMkLst>
        </pc:cxnChg>
      </pc:sldChg>
      <pc:sldChg chg="del">
        <pc:chgData name="Thiago Santi Bressan" userId="55883af6-eaec-4cd9-ad86-0ace7051f5b1" providerId="ADAL" clId="{35F47123-F2AB-4C16-A0AC-58BCBF758A72}" dt="2019-09-10T13:09:04.697" v="5" actId="2696"/>
        <pc:sldMkLst>
          <pc:docMk/>
          <pc:sldMk cId="577909785" sldId="263"/>
        </pc:sldMkLst>
      </pc:sldChg>
      <pc:sldChg chg="modSp add">
        <pc:chgData name="Thiago Santi Bressan" userId="55883af6-eaec-4cd9-ad86-0ace7051f5b1" providerId="ADAL" clId="{35F47123-F2AB-4C16-A0AC-58BCBF758A72}" dt="2019-09-18T12:09:16.579" v="4086" actId="20577"/>
        <pc:sldMkLst>
          <pc:docMk/>
          <pc:sldMk cId="3469077948" sldId="263"/>
        </pc:sldMkLst>
        <pc:spChg chg="mod">
          <ac:chgData name="Thiago Santi Bressan" userId="55883af6-eaec-4cd9-ad86-0ace7051f5b1" providerId="ADAL" clId="{35F47123-F2AB-4C16-A0AC-58BCBF758A72}" dt="2019-09-18T12:09:16.579" v="4086" actId="20577"/>
          <ac:spMkLst>
            <pc:docMk/>
            <pc:sldMk cId="346907794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919" v="6" actId="2696"/>
        <pc:sldMkLst>
          <pc:docMk/>
          <pc:sldMk cId="2997017627" sldId="264"/>
        </pc:sldMkLst>
      </pc:sldChg>
      <pc:sldChg chg="modSp add">
        <pc:chgData name="Thiago Santi Bressan" userId="55883af6-eaec-4cd9-ad86-0ace7051f5b1" providerId="ADAL" clId="{35F47123-F2AB-4C16-A0AC-58BCBF758A72}" dt="2019-09-18T11:42:27.034" v="4000" actId="115"/>
        <pc:sldMkLst>
          <pc:docMk/>
          <pc:sldMk cId="4229273230" sldId="264"/>
        </pc:sldMkLst>
        <pc:spChg chg="mod">
          <ac:chgData name="Thiago Santi Bressan" userId="55883af6-eaec-4cd9-ad86-0ace7051f5b1" providerId="ADAL" clId="{35F47123-F2AB-4C16-A0AC-58BCBF758A72}" dt="2019-09-18T11:42:27.034" v="4000" actId="115"/>
          <ac:spMkLst>
            <pc:docMk/>
            <pc:sldMk cId="4229273230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133" v="7" actId="2696"/>
        <pc:sldMkLst>
          <pc:docMk/>
          <pc:sldMk cId="1427625892" sldId="265"/>
        </pc:sldMkLst>
      </pc:sldChg>
      <pc:sldChg chg="modSp add ord">
        <pc:chgData name="Thiago Santi Bressan" userId="55883af6-eaec-4cd9-ad86-0ace7051f5b1" providerId="ADAL" clId="{35F47123-F2AB-4C16-A0AC-58BCBF758A72}" dt="2019-09-10T14:34:33.095" v="1604" actId="27636"/>
        <pc:sldMkLst>
          <pc:docMk/>
          <pc:sldMk cId="2426719146" sldId="265"/>
        </pc:sldMkLst>
        <pc:spChg chg="mod">
          <ac:chgData name="Thiago Santi Bressan" userId="55883af6-eaec-4cd9-ad86-0ace7051f5b1" providerId="ADAL" clId="{35F47123-F2AB-4C16-A0AC-58BCBF758A72}" dt="2019-09-10T14:34:33.095" v="1604" actId="27636"/>
          <ac:spMkLst>
            <pc:docMk/>
            <pc:sldMk cId="2426719146" sldId="265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4:50:25.290" v="1972" actId="207"/>
        <pc:sldMkLst>
          <pc:docMk/>
          <pc:sldMk cId="672157483" sldId="266"/>
        </pc:sldMkLst>
        <pc:spChg chg="mod">
          <ac:chgData name="Thiago Santi Bressan" userId="55883af6-eaec-4cd9-ad86-0ace7051f5b1" providerId="ADAL" clId="{35F47123-F2AB-4C16-A0AC-58BCBF758A72}" dt="2019-09-10T14:50:25.290" v="1972" actId="207"/>
          <ac:spMkLst>
            <pc:docMk/>
            <pc:sldMk cId="672157483" sldId="266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371" v="8" actId="2696"/>
        <pc:sldMkLst>
          <pc:docMk/>
          <pc:sldMk cId="1806655975" sldId="266"/>
        </pc:sldMkLst>
      </pc:sldChg>
      <pc:sldChg chg="del">
        <pc:chgData name="Thiago Santi Bressan" userId="55883af6-eaec-4cd9-ad86-0ace7051f5b1" providerId="ADAL" clId="{35F47123-F2AB-4C16-A0AC-58BCBF758A72}" dt="2019-09-10T13:09:05.634" v="9" actId="2696"/>
        <pc:sldMkLst>
          <pc:docMk/>
          <pc:sldMk cId="1246039157" sldId="267"/>
        </pc:sldMkLst>
      </pc:sldChg>
      <pc:sldChg chg="modSp add">
        <pc:chgData name="Thiago Santi Bressan" userId="55883af6-eaec-4cd9-ad86-0ace7051f5b1" providerId="ADAL" clId="{35F47123-F2AB-4C16-A0AC-58BCBF758A72}" dt="2019-09-10T16:20:49.473" v="2640" actId="20577"/>
        <pc:sldMkLst>
          <pc:docMk/>
          <pc:sldMk cId="2184734151" sldId="267"/>
        </pc:sldMkLst>
        <pc:spChg chg="mod">
          <ac:chgData name="Thiago Santi Bressan" userId="55883af6-eaec-4cd9-ad86-0ace7051f5b1" providerId="ADAL" clId="{35F47123-F2AB-4C16-A0AC-58BCBF758A72}" dt="2019-09-10T16:20:49.473" v="2640" actId="20577"/>
          <ac:spMkLst>
            <pc:docMk/>
            <pc:sldMk cId="2184734151" sldId="26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23T17:18:14.453" v="4180" actId="20577"/>
        <pc:sldMkLst>
          <pc:docMk/>
          <pc:sldMk cId="550433247" sldId="268"/>
        </pc:sldMkLst>
        <pc:spChg chg="mod">
          <ac:chgData name="Thiago Santi Bressan" userId="55883af6-eaec-4cd9-ad86-0ace7051f5b1" providerId="ADAL" clId="{35F47123-F2AB-4C16-A0AC-58BCBF758A72}" dt="2019-09-23T17:18:14.453" v="4180" actId="20577"/>
          <ac:spMkLst>
            <pc:docMk/>
            <pc:sldMk cId="550433247" sldId="26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872" v="10" actId="2696"/>
        <pc:sldMkLst>
          <pc:docMk/>
          <pc:sldMk cId="201984262" sldId="269"/>
        </pc:sldMkLst>
      </pc:sldChg>
      <pc:sldChg chg="modSp add">
        <pc:chgData name="Thiago Santi Bressan" userId="55883af6-eaec-4cd9-ad86-0ace7051f5b1" providerId="ADAL" clId="{35F47123-F2AB-4C16-A0AC-58BCBF758A72}" dt="2019-09-18T12:37:41.888" v="4089" actId="20577"/>
        <pc:sldMkLst>
          <pc:docMk/>
          <pc:sldMk cId="3479719699" sldId="269"/>
        </pc:sldMkLst>
        <pc:spChg chg="mod">
          <ac:chgData name="Thiago Santi Bressan" userId="55883af6-eaec-4cd9-ad86-0ace7051f5b1" providerId="ADAL" clId="{35F47123-F2AB-4C16-A0AC-58BCBF758A72}" dt="2019-09-18T12:37:41.888" v="4089" actId="20577"/>
          <ac:spMkLst>
            <pc:docMk/>
            <pc:sldMk cId="3479719699" sldId="26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6T13:54:44.727" v="3976" actId="20577"/>
        <pc:sldMkLst>
          <pc:docMk/>
          <pc:sldMk cId="1337456390" sldId="270"/>
        </pc:sldMkLst>
        <pc:spChg chg="mod">
          <ac:chgData name="Thiago Santi Bressan" userId="55883af6-eaec-4cd9-ad86-0ace7051f5b1" providerId="ADAL" clId="{35F47123-F2AB-4C16-A0AC-58BCBF758A72}" dt="2019-09-16T13:54:44.727" v="3976" actId="20577"/>
          <ac:spMkLst>
            <pc:docMk/>
            <pc:sldMk cId="1337456390" sldId="27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121" v="11" actId="2696"/>
        <pc:sldMkLst>
          <pc:docMk/>
          <pc:sldMk cId="3094378855" sldId="270"/>
        </pc:sldMkLst>
      </pc:sldChg>
      <pc:sldChg chg="del">
        <pc:chgData name="Thiago Santi Bressan" userId="55883af6-eaec-4cd9-ad86-0ace7051f5b1" providerId="ADAL" clId="{35F47123-F2AB-4C16-A0AC-58BCBF758A72}" dt="2019-09-10T13:09:06.338" v="12" actId="2696"/>
        <pc:sldMkLst>
          <pc:docMk/>
          <pc:sldMk cId="1324217983" sldId="271"/>
        </pc:sldMkLst>
      </pc:sldChg>
      <pc:sldChg chg="addSp delSp modSp add">
        <pc:chgData name="Thiago Santi Bressan" userId="55883af6-eaec-4cd9-ad86-0ace7051f5b1" providerId="ADAL" clId="{35F47123-F2AB-4C16-A0AC-58BCBF758A72}" dt="2019-09-10T16:59:10.485" v="3599" actId="20577"/>
        <pc:sldMkLst>
          <pc:docMk/>
          <pc:sldMk cId="2759195940" sldId="271"/>
        </pc:sldMkLst>
        <pc:spChg chg="mod">
          <ac:chgData name="Thiago Santi Bressan" userId="55883af6-eaec-4cd9-ad86-0ace7051f5b1" providerId="ADAL" clId="{35F47123-F2AB-4C16-A0AC-58BCBF758A72}" dt="2019-09-10T16:59:10.485" v="3599" actId="20577"/>
          <ac:spMkLst>
            <pc:docMk/>
            <pc:sldMk cId="2759195940" sldId="271"/>
            <ac:spMk id="3" creationId="{B998907D-57D2-44EF-AB00-2083D670EA4B}"/>
          </ac:spMkLst>
        </pc:spChg>
        <pc:spChg chg="add del">
          <ac:chgData name="Thiago Santi Bressan" userId="55883af6-eaec-4cd9-ad86-0ace7051f5b1" providerId="ADAL" clId="{35F47123-F2AB-4C16-A0AC-58BCBF758A72}" dt="2019-09-10T16:34:18.541" v="2894"/>
          <ac:spMkLst>
            <pc:docMk/>
            <pc:sldMk cId="2759195940" sldId="271"/>
            <ac:spMk id="4" creationId="{AE1C76CC-F427-4FB5-89DC-F1F7E5AA30C6}"/>
          </ac:spMkLst>
        </pc:spChg>
        <pc:spChg chg="add del">
          <ac:chgData name="Thiago Santi Bressan" userId="55883af6-eaec-4cd9-ad86-0ace7051f5b1" providerId="ADAL" clId="{35F47123-F2AB-4C16-A0AC-58BCBF758A72}" dt="2019-09-10T16:41:24.789" v="2965"/>
          <ac:spMkLst>
            <pc:docMk/>
            <pc:sldMk cId="2759195940" sldId="271"/>
            <ac:spMk id="5" creationId="{41AB4E1B-AA12-421A-9FF3-2FF1ECEA939E}"/>
          </ac:spMkLst>
        </pc:spChg>
      </pc:sldChg>
      <pc:sldChg chg="modSp add">
        <pc:chgData name="Thiago Santi Bressan" userId="55883af6-eaec-4cd9-ad86-0ace7051f5b1" providerId="ADAL" clId="{35F47123-F2AB-4C16-A0AC-58BCBF758A72}" dt="2019-09-10T16:47:43.612" v="3465" actId="115"/>
        <pc:sldMkLst>
          <pc:docMk/>
          <pc:sldMk cId="692417221" sldId="272"/>
        </pc:sldMkLst>
        <pc:spChg chg="mod">
          <ac:chgData name="Thiago Santi Bressan" userId="55883af6-eaec-4cd9-ad86-0ace7051f5b1" providerId="ADAL" clId="{35F47123-F2AB-4C16-A0AC-58BCBF758A72}" dt="2019-09-10T16:47:43.612" v="3465" actId="115"/>
          <ac:spMkLst>
            <pc:docMk/>
            <pc:sldMk cId="692417221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556" v="13" actId="2696"/>
        <pc:sldMkLst>
          <pc:docMk/>
          <pc:sldMk cId="1649107138" sldId="272"/>
        </pc:sldMkLst>
      </pc:sldChg>
      <pc:sldChg chg="modSp add">
        <pc:chgData name="Thiago Santi Bressan" userId="55883af6-eaec-4cd9-ad86-0ace7051f5b1" providerId="ADAL" clId="{35F47123-F2AB-4C16-A0AC-58BCBF758A72}" dt="2019-09-10T16:58:29.847" v="3575" actId="5793"/>
        <pc:sldMkLst>
          <pc:docMk/>
          <pc:sldMk cId="14097930" sldId="273"/>
        </pc:sldMkLst>
        <pc:spChg chg="mod">
          <ac:chgData name="Thiago Santi Bressan" userId="55883af6-eaec-4cd9-ad86-0ace7051f5b1" providerId="ADAL" clId="{35F47123-F2AB-4C16-A0AC-58BCBF758A72}" dt="2019-09-10T16:58:29.847" v="3575" actId="5793"/>
          <ac:spMkLst>
            <pc:docMk/>
            <pc:sldMk cId="14097930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856" v="14" actId="2696"/>
        <pc:sldMkLst>
          <pc:docMk/>
          <pc:sldMk cId="1235599935" sldId="273"/>
        </pc:sldMkLst>
      </pc:sldChg>
      <pc:sldChg chg="modSp add">
        <pc:chgData name="Thiago Santi Bressan" userId="55883af6-eaec-4cd9-ad86-0ace7051f5b1" providerId="ADAL" clId="{35F47123-F2AB-4C16-A0AC-58BCBF758A72}" dt="2019-09-10T17:19:51.269" v="3860" actId="20577"/>
        <pc:sldMkLst>
          <pc:docMk/>
          <pc:sldMk cId="41878553" sldId="274"/>
        </pc:sldMkLst>
        <pc:spChg chg="mod">
          <ac:chgData name="Thiago Santi Bressan" userId="55883af6-eaec-4cd9-ad86-0ace7051f5b1" providerId="ADAL" clId="{35F47123-F2AB-4C16-A0AC-58BCBF758A72}" dt="2019-09-10T17:19:51.269" v="3860" actId="20577"/>
          <ac:spMkLst>
            <pc:docMk/>
            <pc:sldMk cId="41878553" sldId="27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093" v="15" actId="2696"/>
        <pc:sldMkLst>
          <pc:docMk/>
          <pc:sldMk cId="556605445" sldId="274"/>
        </pc:sldMkLst>
      </pc:sldChg>
      <pc:sldChg chg="modSp add">
        <pc:chgData name="Thiago Santi Bressan" userId="55883af6-eaec-4cd9-ad86-0ace7051f5b1" providerId="ADAL" clId="{35F47123-F2AB-4C16-A0AC-58BCBF758A72}" dt="2019-09-10T17:02:24.466" v="3726" actId="20577"/>
        <pc:sldMkLst>
          <pc:docMk/>
          <pc:sldMk cId="2790805100" sldId="275"/>
        </pc:sldMkLst>
        <pc:spChg chg="mod">
          <ac:chgData name="Thiago Santi Bressan" userId="55883af6-eaec-4cd9-ad86-0ace7051f5b1" providerId="ADAL" clId="{35F47123-F2AB-4C16-A0AC-58BCBF758A72}" dt="2019-09-10T17:02:24.466" v="3726" actId="20577"/>
          <ac:spMkLst>
            <pc:docMk/>
            <pc:sldMk cId="2790805100" sldId="275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372" v="16" actId="2696"/>
        <pc:sldMkLst>
          <pc:docMk/>
          <pc:sldMk cId="4070982494" sldId="275"/>
        </pc:sldMkLst>
      </pc:sldChg>
      <pc:sldChg chg="del">
        <pc:chgData name="Thiago Santi Bressan" userId="55883af6-eaec-4cd9-ad86-0ace7051f5b1" providerId="ADAL" clId="{35F47123-F2AB-4C16-A0AC-58BCBF758A72}" dt="2019-09-10T13:09:07.779" v="17" actId="2696"/>
        <pc:sldMkLst>
          <pc:docMk/>
          <pc:sldMk cId="1498916680" sldId="276"/>
        </pc:sldMkLst>
      </pc:sldChg>
      <pc:sldChg chg="modSp add">
        <pc:chgData name="Thiago Santi Bressan" userId="55883af6-eaec-4cd9-ad86-0ace7051f5b1" providerId="ADAL" clId="{35F47123-F2AB-4C16-A0AC-58BCBF758A72}" dt="2019-09-10T17:10:04.600" v="3740" actId="113"/>
        <pc:sldMkLst>
          <pc:docMk/>
          <pc:sldMk cId="2447294822" sldId="276"/>
        </pc:sldMkLst>
        <pc:spChg chg="mod">
          <ac:chgData name="Thiago Santi Bressan" userId="55883af6-eaec-4cd9-ad86-0ace7051f5b1" providerId="ADAL" clId="{35F47123-F2AB-4C16-A0AC-58BCBF758A72}" dt="2019-09-10T17:10:04.600" v="3740" actId="113"/>
          <ac:spMkLst>
            <pc:docMk/>
            <pc:sldMk cId="2447294822" sldId="276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18:40.923" v="3817" actId="27636"/>
        <pc:sldMkLst>
          <pc:docMk/>
          <pc:sldMk cId="775393535" sldId="277"/>
        </pc:sldMkLst>
        <pc:spChg chg="mod">
          <ac:chgData name="Thiago Santi Bressan" userId="55883af6-eaec-4cd9-ad86-0ace7051f5b1" providerId="ADAL" clId="{35F47123-F2AB-4C16-A0AC-58BCBF758A72}" dt="2019-09-10T17:18:40.923" v="3817" actId="27636"/>
          <ac:spMkLst>
            <pc:docMk/>
            <pc:sldMk cId="775393535" sldId="27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111" v="18" actId="2696"/>
        <pc:sldMkLst>
          <pc:docMk/>
          <pc:sldMk cId="3542302826" sldId="277"/>
        </pc:sldMkLst>
      </pc:sldChg>
      <pc:sldChg chg="del">
        <pc:chgData name="Thiago Santi Bressan" userId="55883af6-eaec-4cd9-ad86-0ace7051f5b1" providerId="ADAL" clId="{35F47123-F2AB-4C16-A0AC-58BCBF758A72}" dt="2019-09-10T13:09:08.426" v="19" actId="2696"/>
        <pc:sldMkLst>
          <pc:docMk/>
          <pc:sldMk cId="111328398" sldId="278"/>
        </pc:sldMkLst>
      </pc:sldChg>
      <pc:sldChg chg="modSp add">
        <pc:chgData name="Thiago Santi Bressan" userId="55883af6-eaec-4cd9-ad86-0ace7051f5b1" providerId="ADAL" clId="{35F47123-F2AB-4C16-A0AC-58BCBF758A72}" dt="2019-09-23T17:22:03.469" v="4185" actId="20577"/>
        <pc:sldMkLst>
          <pc:docMk/>
          <pc:sldMk cId="2881983669" sldId="278"/>
        </pc:sldMkLst>
        <pc:spChg chg="mod">
          <ac:chgData name="Thiago Santi Bressan" userId="55883af6-eaec-4cd9-ad86-0ace7051f5b1" providerId="ADAL" clId="{35F47123-F2AB-4C16-A0AC-58BCBF758A72}" dt="2019-09-23T17:22:03.469" v="4185" actId="20577"/>
          <ac:spMkLst>
            <pc:docMk/>
            <pc:sldMk cId="2881983669" sldId="27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744" v="20" actId="2696"/>
        <pc:sldMkLst>
          <pc:docMk/>
          <pc:sldMk cId="855815700" sldId="279"/>
        </pc:sldMkLst>
      </pc:sldChg>
      <pc:sldChg chg="addSp modSp add">
        <pc:chgData name="Thiago Santi Bressan" userId="55883af6-eaec-4cd9-ad86-0ace7051f5b1" providerId="ADAL" clId="{35F47123-F2AB-4C16-A0AC-58BCBF758A72}" dt="2019-09-23T17:21:02.845" v="4184" actId="1582"/>
        <pc:sldMkLst>
          <pc:docMk/>
          <pc:sldMk cId="1631866754" sldId="279"/>
        </pc:sldMkLst>
        <pc:spChg chg="mod">
          <ac:chgData name="Thiago Santi Bressan" userId="55883af6-eaec-4cd9-ad86-0ace7051f5b1" providerId="ADAL" clId="{35F47123-F2AB-4C16-A0AC-58BCBF758A72}" dt="2019-09-23T17:20:45.306" v="4181" actId="20577"/>
          <ac:spMkLst>
            <pc:docMk/>
            <pc:sldMk cId="1631866754" sldId="279"/>
            <ac:spMk id="3" creationId="{B998907D-57D2-44EF-AB00-2083D670EA4B}"/>
          </ac:spMkLst>
        </pc:spChg>
        <pc:cxnChg chg="add mod">
          <ac:chgData name="Thiago Santi Bressan" userId="55883af6-eaec-4cd9-ad86-0ace7051f5b1" providerId="ADAL" clId="{35F47123-F2AB-4C16-A0AC-58BCBF758A72}" dt="2019-09-23T17:21:02.845" v="4184" actId="1582"/>
          <ac:cxnSpMkLst>
            <pc:docMk/>
            <pc:sldMk cId="1631866754" sldId="279"/>
            <ac:cxnSpMk id="6" creationId="{F0049345-9CF1-4C95-B1F5-A554DC1206CC}"/>
          </ac:cxnSpMkLst>
        </pc:cxnChg>
      </pc:sldChg>
      <pc:sldChg chg="del">
        <pc:chgData name="Thiago Santi Bressan" userId="55883af6-eaec-4cd9-ad86-0ace7051f5b1" providerId="ADAL" clId="{35F47123-F2AB-4C16-A0AC-58BCBF758A72}" dt="2019-09-10T13:09:09.167" v="21" actId="2696"/>
        <pc:sldMkLst>
          <pc:docMk/>
          <pc:sldMk cId="4197525358" sldId="280"/>
        </pc:sldMkLst>
      </pc:sldChg>
    </pc:docChg>
  </pc:docChgLst>
  <pc:docChgLst>
    <pc:chgData name="Thiago Santi Bressan" userId="55883af6-eaec-4cd9-ad86-0ace7051f5b1" providerId="ADAL" clId="{3DF551A5-8ECA-43B9-B22B-C7E81937A540}"/>
    <pc:docChg chg="undo custSel addSld delSld modSld sldOrd">
      <pc:chgData name="Thiago Santi Bressan" userId="55883af6-eaec-4cd9-ad86-0ace7051f5b1" providerId="ADAL" clId="{3DF551A5-8ECA-43B9-B22B-C7E81937A540}" dt="2019-09-09T15:32:34.787" v="6325" actId="1035"/>
      <pc:docMkLst>
        <pc:docMk/>
      </pc:docMkLst>
      <pc:sldChg chg="addSp delSp modSp add">
        <pc:chgData name="Thiago Santi Bressan" userId="55883af6-eaec-4cd9-ad86-0ace7051f5b1" providerId="ADAL" clId="{3DF551A5-8ECA-43B9-B22B-C7E81937A540}" dt="2019-09-09T15:27:46.362" v="6256" actId="20577"/>
        <pc:sldMkLst>
          <pc:docMk/>
          <pc:sldMk cId="3327520492" sldId="256"/>
        </pc:sldMkLst>
        <pc:spChg chg="mod">
          <ac:chgData name="Thiago Santi Bressan" userId="55883af6-eaec-4cd9-ad86-0ace7051f5b1" providerId="ADAL" clId="{3DF551A5-8ECA-43B9-B22B-C7E81937A540}" dt="2019-09-09T15:27:46.362" v="6256" actId="20577"/>
          <ac:spMkLst>
            <pc:docMk/>
            <pc:sldMk cId="3327520492" sldId="256"/>
            <ac:spMk id="2" creationId="{4EAD07B1-4BC6-43AD-AF2E-8EFC105B6D00}"/>
          </ac:spMkLst>
        </pc:spChg>
        <pc:spChg chg="del mod">
          <ac:chgData name="Thiago Santi Bressan" userId="55883af6-eaec-4cd9-ad86-0ace7051f5b1" providerId="ADAL" clId="{3DF551A5-8ECA-43B9-B22B-C7E81937A540}" dt="2019-09-09T15:27:32.834" v="6226" actId="478"/>
          <ac:spMkLst>
            <pc:docMk/>
            <pc:sldMk cId="3327520492" sldId="256"/>
            <ac:spMk id="3" creationId="{B0DCC5AC-88E6-4A5B-B3F7-8D876BDFAF43}"/>
          </ac:spMkLst>
        </pc:spChg>
        <pc:spChg chg="add del mod">
          <ac:chgData name="Thiago Santi Bressan" userId="55883af6-eaec-4cd9-ad86-0ace7051f5b1" providerId="ADAL" clId="{3DF551A5-8ECA-43B9-B22B-C7E81937A540}" dt="2019-09-09T15:27:35.532" v="6227" actId="478"/>
          <ac:spMkLst>
            <pc:docMk/>
            <pc:sldMk cId="3327520492" sldId="256"/>
            <ac:spMk id="5" creationId="{4E7E0131-B71C-4620-9FC5-213E89A2B1F0}"/>
          </ac:spMkLst>
        </pc:spChg>
        <pc:picChg chg="add mod">
          <ac:chgData name="Thiago Santi Bressan" userId="55883af6-eaec-4cd9-ad86-0ace7051f5b1" providerId="ADAL" clId="{3DF551A5-8ECA-43B9-B22B-C7E81937A540}" dt="2019-09-03T13:07:34.562" v="3" actId="1076"/>
          <ac:picMkLst>
            <pc:docMk/>
            <pc:sldMk cId="3327520492" sldId="256"/>
            <ac:picMk id="1026" creationId="{795143B2-D011-4E23-B761-CBF74D3A669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42:20.050" v="3602" actId="478"/>
        <pc:sldMkLst>
          <pc:docMk/>
          <pc:sldMk cId="573655548" sldId="257"/>
        </pc:sldMkLst>
        <pc:spChg chg="mod">
          <ac:chgData name="Thiago Santi Bressan" userId="55883af6-eaec-4cd9-ad86-0ace7051f5b1" providerId="ADAL" clId="{3DF551A5-8ECA-43B9-B22B-C7E81937A540}" dt="2019-09-03T13:11:39.440" v="108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DF551A5-8ECA-43B9-B22B-C7E81937A540}" dt="2019-09-03T14:42:18.014" v="3601" actId="20577"/>
          <ac:spMkLst>
            <pc:docMk/>
            <pc:sldMk cId="573655548" sldId="257"/>
            <ac:spMk id="3" creationId="{B998907D-57D2-44EF-AB00-2083D670EA4B}"/>
          </ac:spMkLst>
        </pc:spChg>
        <pc:picChg chg="add del mod">
          <ac:chgData name="Thiago Santi Bressan" userId="55883af6-eaec-4cd9-ad86-0ace7051f5b1" providerId="ADAL" clId="{3DF551A5-8ECA-43B9-B22B-C7E81937A540}" dt="2019-09-03T14:42:20.050" v="3602" actId="478"/>
          <ac:picMkLst>
            <pc:docMk/>
            <pc:sldMk cId="573655548" sldId="257"/>
            <ac:picMk id="2050" creationId="{E7E236D0-4E15-43E5-B368-DBAB7A6B0652}"/>
          </ac:picMkLst>
        </pc:picChg>
      </pc:sldChg>
      <pc:sldChg chg="modSp add">
        <pc:chgData name="Thiago Santi Bressan" userId="55883af6-eaec-4cd9-ad86-0ace7051f5b1" providerId="ADAL" clId="{3DF551A5-8ECA-43B9-B22B-C7E81937A540}" dt="2019-09-03T16:09:14.313" v="4065" actId="20577"/>
        <pc:sldMkLst>
          <pc:docMk/>
          <pc:sldMk cId="3550285617" sldId="258"/>
        </pc:sldMkLst>
        <pc:spChg chg="mod">
          <ac:chgData name="Thiago Santi Bressan" userId="55883af6-eaec-4cd9-ad86-0ace7051f5b1" providerId="ADAL" clId="{3DF551A5-8ECA-43B9-B22B-C7E81937A540}" dt="2019-09-03T13:29:20.504" v="914"/>
          <ac:spMkLst>
            <pc:docMk/>
            <pc:sldMk cId="3550285617" sldId="258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3T16:09:14.313" v="4065" actId="20577"/>
          <ac:spMkLst>
            <pc:docMk/>
            <pc:sldMk cId="3550285617" sldId="258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3:53:37.888" v="1584" actId="20577"/>
        <pc:sldMkLst>
          <pc:docMk/>
          <pc:sldMk cId="3106200422" sldId="259"/>
        </pc:sldMkLst>
        <pc:spChg chg="mod">
          <ac:chgData name="Thiago Santi Bressan" userId="55883af6-eaec-4cd9-ad86-0ace7051f5b1" providerId="ADAL" clId="{3DF551A5-8ECA-43B9-B22B-C7E81937A540}" dt="2019-09-03T13:53:37.888" v="1584" actId="20577"/>
          <ac:spMkLst>
            <pc:docMk/>
            <pc:sldMk cId="3106200422" sldId="259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01.869" v="3445" actId="20577"/>
        <pc:sldMkLst>
          <pc:docMk/>
          <pc:sldMk cId="2964499992" sldId="260"/>
        </pc:sldMkLst>
        <pc:spChg chg="mod">
          <ac:chgData name="Thiago Santi Bressan" userId="55883af6-eaec-4cd9-ad86-0ace7051f5b1" providerId="ADAL" clId="{3DF551A5-8ECA-43B9-B22B-C7E81937A540}" dt="2019-09-03T14:37:01.869" v="3445" actId="20577"/>
          <ac:spMkLst>
            <pc:docMk/>
            <pc:sldMk cId="2964499992" sldId="260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41.314" v="3458" actId="5793"/>
        <pc:sldMkLst>
          <pc:docMk/>
          <pc:sldMk cId="2119944025" sldId="261"/>
        </pc:sldMkLst>
        <pc:spChg chg="mod">
          <ac:chgData name="Thiago Santi Bressan" userId="55883af6-eaec-4cd9-ad86-0ace7051f5b1" providerId="ADAL" clId="{3DF551A5-8ECA-43B9-B22B-C7E81937A540}" dt="2019-09-03T14:37:41.314" v="3458" actId="5793"/>
          <ac:spMkLst>
            <pc:docMk/>
            <pc:sldMk cId="2119944025" sldId="261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4:31.529" v="3386" actId="115"/>
        <pc:sldMkLst>
          <pc:docMk/>
          <pc:sldMk cId="2134394382" sldId="262"/>
        </pc:sldMkLst>
        <pc:spChg chg="mod">
          <ac:chgData name="Thiago Santi Bressan" userId="55883af6-eaec-4cd9-ad86-0ace7051f5b1" providerId="ADAL" clId="{3DF551A5-8ECA-43B9-B22B-C7E81937A540}" dt="2019-09-03T14:34:31.529" v="3386" actId="115"/>
          <ac:spMkLst>
            <pc:docMk/>
            <pc:sldMk cId="2134394382" sldId="262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16:58.932" v="2784" actId="20577"/>
        <pc:sldMkLst>
          <pc:docMk/>
          <pc:sldMk cId="577909785" sldId="263"/>
        </pc:sldMkLst>
        <pc:spChg chg="mod">
          <ac:chgData name="Thiago Santi Bressan" userId="55883af6-eaec-4cd9-ad86-0ace7051f5b1" providerId="ADAL" clId="{3DF551A5-8ECA-43B9-B22B-C7E81937A540}" dt="2019-09-03T14:16:58.932" v="2784" actId="20577"/>
          <ac:spMkLst>
            <pc:docMk/>
            <pc:sldMk cId="577909785" sldId="263"/>
            <ac:spMk id="3" creationId="{33CEB9B7-468F-4E9F-99E9-1DF410A8F3BD}"/>
          </ac:spMkLst>
        </pc:spChg>
      </pc:sldChg>
      <pc:sldChg chg="add del">
        <pc:chgData name="Thiago Santi Bressan" userId="55883af6-eaec-4cd9-ad86-0ace7051f5b1" providerId="ADAL" clId="{3DF551A5-8ECA-43B9-B22B-C7E81937A540}" dt="2019-09-03T14:06:07.066" v="2246" actId="2696"/>
        <pc:sldMkLst>
          <pc:docMk/>
          <pc:sldMk cId="644685098" sldId="263"/>
        </pc:sldMkLst>
      </pc:sldChg>
      <pc:sldChg chg="addSp modSp add">
        <pc:chgData name="Thiago Santi Bressan" userId="55883af6-eaec-4cd9-ad86-0ace7051f5b1" providerId="ADAL" clId="{3DF551A5-8ECA-43B9-B22B-C7E81937A540}" dt="2019-09-03T14:35:27.748" v="3436" actId="5793"/>
        <pc:sldMkLst>
          <pc:docMk/>
          <pc:sldMk cId="2997017627" sldId="264"/>
        </pc:sldMkLst>
        <pc:spChg chg="mod">
          <ac:chgData name="Thiago Santi Bressan" userId="55883af6-eaec-4cd9-ad86-0ace7051f5b1" providerId="ADAL" clId="{3DF551A5-8ECA-43B9-B22B-C7E81937A540}" dt="2019-09-03T14:35:27.748" v="3436" actId="5793"/>
          <ac:spMkLst>
            <pc:docMk/>
            <pc:sldMk cId="2997017627" sldId="264"/>
            <ac:spMk id="3" creationId="{33CEB9B7-468F-4E9F-99E9-1DF410A8F3BD}"/>
          </ac:spMkLst>
        </pc:spChg>
        <pc:picChg chg="add mod">
          <ac:chgData name="Thiago Santi Bressan" userId="55883af6-eaec-4cd9-ad86-0ace7051f5b1" providerId="ADAL" clId="{3DF551A5-8ECA-43B9-B22B-C7E81937A540}" dt="2019-09-03T14:35:26.262" v="3435" actId="1076"/>
          <ac:picMkLst>
            <pc:docMk/>
            <pc:sldMk cId="2997017627" sldId="264"/>
            <ac:picMk id="4" creationId="{8AC033FB-0E6C-4D92-844E-E591D803D8BC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1:30.520" v="2854" actId="1076"/>
        <pc:sldMkLst>
          <pc:docMk/>
          <pc:sldMk cId="1427625892" sldId="265"/>
        </pc:sldMkLst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2" creationId="{A4467D35-093C-47DC-AFDF-A73F2094FACA}"/>
          </ac:spMkLst>
        </pc:spChg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3" creationId="{FF55A3DC-6803-4FF2-AD17-C1953EB6AE57}"/>
          </ac:spMkLst>
        </pc:spChg>
        <pc:spChg chg="add mod">
          <ac:chgData name="Thiago Santi Bressan" userId="55883af6-eaec-4cd9-ad86-0ace7051f5b1" providerId="ADAL" clId="{3DF551A5-8ECA-43B9-B22B-C7E81937A540}" dt="2019-09-03T14:21:19.800" v="2852" actId="1582"/>
          <ac:spMkLst>
            <pc:docMk/>
            <pc:sldMk cId="1427625892" sldId="265"/>
            <ac:spMk id="5" creationId="{FEBDDF6A-FD56-4CDC-9B92-7DC480DE8631}"/>
          </ac:spMkLst>
        </pc:spChg>
        <pc:spChg chg="add mod">
          <ac:chgData name="Thiago Santi Bressan" userId="55883af6-eaec-4cd9-ad86-0ace7051f5b1" providerId="ADAL" clId="{3DF551A5-8ECA-43B9-B22B-C7E81937A540}" dt="2019-09-03T14:21:30.520" v="2854" actId="1076"/>
          <ac:spMkLst>
            <pc:docMk/>
            <pc:sldMk cId="1427625892" sldId="265"/>
            <ac:spMk id="6" creationId="{7A8EA9C0-CECF-4B4D-AF18-EDAFABDF1A90}"/>
          </ac:spMkLst>
        </pc:spChg>
        <pc:picChg chg="add mod modCrop">
          <ac:chgData name="Thiago Santi Bressan" userId="55883af6-eaec-4cd9-ad86-0ace7051f5b1" providerId="ADAL" clId="{3DF551A5-8ECA-43B9-B22B-C7E81937A540}" dt="2019-09-03T14:20:10.126" v="2848" actId="14100"/>
          <ac:picMkLst>
            <pc:docMk/>
            <pc:sldMk cId="1427625892" sldId="265"/>
            <ac:picMk id="4" creationId="{E3931B8B-6B2C-499D-A2B5-0751769CB483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6:30.574" v="2920" actId="207"/>
        <pc:sldMkLst>
          <pc:docMk/>
          <pc:sldMk cId="1806655975" sldId="266"/>
        </pc:sldMkLst>
        <pc:spChg chg="del">
          <ac:chgData name="Thiago Santi Bressan" userId="55883af6-eaec-4cd9-ad86-0ace7051f5b1" providerId="ADAL" clId="{3DF551A5-8ECA-43B9-B22B-C7E81937A540}" dt="2019-09-03T14:22:17.014" v="2860" actId="478"/>
          <ac:spMkLst>
            <pc:docMk/>
            <pc:sldMk cId="1806655975" sldId="266"/>
            <ac:spMk id="5" creationId="{FEBDDF6A-FD56-4CDC-9B92-7DC480DE8631}"/>
          </ac:spMkLst>
        </pc:spChg>
        <pc:spChg chg="del">
          <ac:chgData name="Thiago Santi Bressan" userId="55883af6-eaec-4cd9-ad86-0ace7051f5b1" providerId="ADAL" clId="{3DF551A5-8ECA-43B9-B22B-C7E81937A540}" dt="2019-09-03T14:22:17.646" v="2861" actId="478"/>
          <ac:spMkLst>
            <pc:docMk/>
            <pc:sldMk cId="1806655975" sldId="266"/>
            <ac:spMk id="6" creationId="{7A8EA9C0-CECF-4B4D-AF18-EDAFABDF1A90}"/>
          </ac:spMkLst>
        </pc:spChg>
        <pc:spChg chg="add mod">
          <ac:chgData name="Thiago Santi Bressan" userId="55883af6-eaec-4cd9-ad86-0ace7051f5b1" providerId="ADAL" clId="{3DF551A5-8ECA-43B9-B22B-C7E81937A540}" dt="2019-09-03T14:22:52.898" v="2868" actId="14100"/>
          <ac:spMkLst>
            <pc:docMk/>
            <pc:sldMk cId="1806655975" sldId="266"/>
            <ac:spMk id="7" creationId="{64A119EE-6BD7-49CC-B3DA-1E7D32DFC576}"/>
          </ac:spMkLst>
        </pc:spChg>
        <pc:spChg chg="add mod">
          <ac:chgData name="Thiago Santi Bressan" userId="55883af6-eaec-4cd9-ad86-0ace7051f5b1" providerId="ADAL" clId="{3DF551A5-8ECA-43B9-B22B-C7E81937A540}" dt="2019-09-03T14:23:02.612" v="2870" actId="1076"/>
          <ac:spMkLst>
            <pc:docMk/>
            <pc:sldMk cId="1806655975" sldId="266"/>
            <ac:spMk id="8" creationId="{E24F5644-377F-4FFD-9B21-7F32918F0FF2}"/>
          </ac:spMkLst>
        </pc:spChg>
        <pc:spChg chg="add mod">
          <ac:chgData name="Thiago Santi Bressan" userId="55883af6-eaec-4cd9-ad86-0ace7051f5b1" providerId="ADAL" clId="{3DF551A5-8ECA-43B9-B22B-C7E81937A540}" dt="2019-09-03T14:26:30.574" v="2920" actId="207"/>
          <ac:spMkLst>
            <pc:docMk/>
            <pc:sldMk cId="1806655975" sldId="266"/>
            <ac:spMk id="15" creationId="{BCD8F968-9DD1-46FE-9586-EEEC67C6383B}"/>
          </ac:spMkLst>
        </pc:spChg>
        <pc:picChg chg="add mod modCrop">
          <ac:chgData name="Thiago Santi Bressan" userId="55883af6-eaec-4cd9-ad86-0ace7051f5b1" providerId="ADAL" clId="{3DF551A5-8ECA-43B9-B22B-C7E81937A540}" dt="2019-09-03T14:22:35.743" v="2865" actId="14100"/>
          <ac:picMkLst>
            <pc:docMk/>
            <pc:sldMk cId="1806655975" sldId="266"/>
            <ac:picMk id="2" creationId="{12F59F0A-B9C2-4C6F-824E-348359715299}"/>
          </ac:picMkLst>
        </pc:picChg>
        <pc:picChg chg="del">
          <ac:chgData name="Thiago Santi Bressan" userId="55883af6-eaec-4cd9-ad86-0ace7051f5b1" providerId="ADAL" clId="{3DF551A5-8ECA-43B9-B22B-C7E81937A540}" dt="2019-09-03T14:21:59.406" v="2856" actId="478"/>
          <ac:picMkLst>
            <pc:docMk/>
            <pc:sldMk cId="1806655975" sldId="266"/>
            <ac:picMk id="4" creationId="{E3931B8B-6B2C-499D-A2B5-0751769CB483}"/>
          </ac:picMkLst>
        </pc:picChg>
        <pc:picChg chg="add mod">
          <ac:chgData name="Thiago Santi Bressan" userId="55883af6-eaec-4cd9-ad86-0ace7051f5b1" providerId="ADAL" clId="{3DF551A5-8ECA-43B9-B22B-C7E81937A540}" dt="2019-09-03T14:25:33.694" v="2893" actId="208"/>
          <ac:picMkLst>
            <pc:docMk/>
            <pc:sldMk cId="1806655975" sldId="266"/>
            <ac:picMk id="9" creationId="{72D4DEDF-4DCF-456A-87D6-404B843368F8}"/>
          </ac:picMkLst>
        </pc:picChg>
        <pc:cxnChg chg="add mod">
          <ac:chgData name="Thiago Santi Bressan" userId="55883af6-eaec-4cd9-ad86-0ace7051f5b1" providerId="ADAL" clId="{3DF551A5-8ECA-43B9-B22B-C7E81937A540}" dt="2019-09-03T14:25:17.532" v="2891" actId="208"/>
          <ac:cxnSpMkLst>
            <pc:docMk/>
            <pc:sldMk cId="1806655975" sldId="266"/>
            <ac:cxnSpMk id="10" creationId="{DBC95C67-F1A6-4923-B99F-96A44C4B205A}"/>
          </ac:cxnSpMkLst>
        </pc:cxnChg>
        <pc:cxnChg chg="add mod">
          <ac:chgData name="Thiago Santi Bressan" userId="55883af6-eaec-4cd9-ad86-0ace7051f5b1" providerId="ADAL" clId="{3DF551A5-8ECA-43B9-B22B-C7E81937A540}" dt="2019-09-03T14:25:21.214" v="2892" actId="208"/>
          <ac:cxnSpMkLst>
            <pc:docMk/>
            <pc:sldMk cId="1806655975" sldId="266"/>
            <ac:cxnSpMk id="12" creationId="{5BBA5859-F9BF-48BB-9A30-4A34D635D125}"/>
          </ac:cxnSpMkLst>
        </pc:cxnChg>
        <pc:cxnChg chg="add mod">
          <ac:chgData name="Thiago Santi Bressan" userId="55883af6-eaec-4cd9-ad86-0ace7051f5b1" providerId="ADAL" clId="{3DF551A5-8ECA-43B9-B22B-C7E81937A540}" dt="2019-09-03T14:26:04.088" v="2895" actId="208"/>
          <ac:cxnSpMkLst>
            <pc:docMk/>
            <pc:sldMk cId="1806655975" sldId="266"/>
            <ac:cxnSpMk id="14" creationId="{F8F9BAFD-74B4-4836-9FBA-8141B9081D0E}"/>
          </ac:cxnSpMkLst>
        </pc:cxnChg>
      </pc:sldChg>
      <pc:sldChg chg="addSp delSp modSp add del">
        <pc:chgData name="Thiago Santi Bressan" userId="55883af6-eaec-4cd9-ad86-0ace7051f5b1" providerId="ADAL" clId="{3DF551A5-8ECA-43B9-B22B-C7E81937A540}" dt="2019-09-03T14:30:09.016" v="3215" actId="2696"/>
        <pc:sldMkLst>
          <pc:docMk/>
          <pc:sldMk cId="392074244" sldId="267"/>
        </pc:sldMkLst>
        <pc:spChg chg="del">
          <ac:chgData name="Thiago Santi Bressan" userId="55883af6-eaec-4cd9-ad86-0ace7051f5b1" providerId="ADAL" clId="{3DF551A5-8ECA-43B9-B22B-C7E81937A540}" dt="2019-09-03T14:23:41.329" v="2873" actId="478"/>
          <ac:spMkLst>
            <pc:docMk/>
            <pc:sldMk cId="392074244" sldId="267"/>
            <ac:spMk id="7" creationId="{64A119EE-6BD7-49CC-B3DA-1E7D32DFC576}"/>
          </ac:spMkLst>
        </pc:spChg>
        <pc:spChg chg="del">
          <ac:chgData name="Thiago Santi Bressan" userId="55883af6-eaec-4cd9-ad86-0ace7051f5b1" providerId="ADAL" clId="{3DF551A5-8ECA-43B9-B22B-C7E81937A540}" dt="2019-09-03T14:23:42.096" v="2874" actId="478"/>
          <ac:spMkLst>
            <pc:docMk/>
            <pc:sldMk cId="392074244" sldId="267"/>
            <ac:spMk id="8" creationId="{E24F5644-377F-4FFD-9B21-7F32918F0FF2}"/>
          </ac:spMkLst>
        </pc:spChg>
        <pc:picChg chg="del">
          <ac:chgData name="Thiago Santi Bressan" userId="55883af6-eaec-4cd9-ad86-0ace7051f5b1" providerId="ADAL" clId="{3DF551A5-8ECA-43B9-B22B-C7E81937A540}" dt="2019-09-03T14:23:40.226" v="2872" actId="478"/>
          <ac:picMkLst>
            <pc:docMk/>
            <pc:sldMk cId="392074244" sldId="267"/>
            <ac:picMk id="2" creationId="{12F59F0A-B9C2-4C6F-824E-348359715299}"/>
          </ac:picMkLst>
        </pc:picChg>
        <pc:picChg chg="add mod modCrop">
          <ac:chgData name="Thiago Santi Bressan" userId="55883af6-eaec-4cd9-ad86-0ace7051f5b1" providerId="ADAL" clId="{3DF551A5-8ECA-43B9-B22B-C7E81937A540}" dt="2019-09-03T14:24:33.463" v="2886" actId="732"/>
          <ac:picMkLst>
            <pc:docMk/>
            <pc:sldMk cId="392074244" sldId="267"/>
            <ac:picMk id="3" creationId="{A21F6F5D-EB6D-4A08-BCA9-33A47724BE32}"/>
          </ac:picMkLst>
        </pc:picChg>
      </pc:sldChg>
      <pc:sldChg chg="delSp modSp add ord">
        <pc:chgData name="Thiago Santi Bressan" userId="55883af6-eaec-4cd9-ad86-0ace7051f5b1" providerId="ADAL" clId="{3DF551A5-8ECA-43B9-B22B-C7E81937A540}" dt="2019-09-09T15:28:21.690" v="6260" actId="20577"/>
        <pc:sldMkLst>
          <pc:docMk/>
          <pc:sldMk cId="1246039157" sldId="267"/>
        </pc:sldMkLst>
        <pc:spChg chg="mod">
          <ac:chgData name="Thiago Santi Bressan" userId="55883af6-eaec-4cd9-ad86-0ace7051f5b1" providerId="ADAL" clId="{3DF551A5-8ECA-43B9-B22B-C7E81937A540}" dt="2019-09-03T14:44:30.834" v="3640" actId="20577"/>
          <ac:spMkLst>
            <pc:docMk/>
            <pc:sldMk cId="1246039157" sldId="267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9T15:28:21.690" v="6260" actId="20577"/>
          <ac:spMkLst>
            <pc:docMk/>
            <pc:sldMk cId="1246039157" sldId="267"/>
            <ac:spMk id="3" creationId="{33CEB9B7-468F-4E9F-99E9-1DF410A8F3BD}"/>
          </ac:spMkLst>
        </pc:spChg>
        <pc:picChg chg="del">
          <ac:chgData name="Thiago Santi Bressan" userId="55883af6-eaec-4cd9-ad86-0ace7051f5b1" providerId="ADAL" clId="{3DF551A5-8ECA-43B9-B22B-C7E81937A540}" dt="2019-09-03T14:31:21.984" v="3247" actId="478"/>
          <ac:picMkLst>
            <pc:docMk/>
            <pc:sldMk cId="1246039157" sldId="267"/>
            <ac:picMk id="4" creationId="{8AC033FB-0E6C-4D92-844E-E591D803D8BC}"/>
          </ac:picMkLst>
        </pc:picChg>
      </pc:sldChg>
      <pc:sldChg chg="add del">
        <pc:chgData name="Thiago Santi Bressan" userId="55883af6-eaec-4cd9-ad86-0ace7051f5b1" providerId="ADAL" clId="{3DF551A5-8ECA-43B9-B22B-C7E81937A540}" dt="2019-09-03T14:52:23.482" v="3952" actId="2696"/>
        <pc:sldMkLst>
          <pc:docMk/>
          <pc:sldMk cId="3205107322" sldId="268"/>
        </pc:sldMkLst>
      </pc:sldChg>
      <pc:sldChg chg="modSp add">
        <pc:chgData name="Thiago Santi Bressan" userId="55883af6-eaec-4cd9-ad86-0ace7051f5b1" providerId="ADAL" clId="{3DF551A5-8ECA-43B9-B22B-C7E81937A540}" dt="2019-09-03T16:30:43.240" v="4916" actId="20577"/>
        <pc:sldMkLst>
          <pc:docMk/>
          <pc:sldMk cId="201984262" sldId="269"/>
        </pc:sldMkLst>
        <pc:spChg chg="mod">
          <ac:chgData name="Thiago Santi Bressan" userId="55883af6-eaec-4cd9-ad86-0ace7051f5b1" providerId="ADAL" clId="{3DF551A5-8ECA-43B9-B22B-C7E81937A540}" dt="2019-09-03T14:52:57.973" v="3990" actId="14100"/>
          <ac:spMkLst>
            <pc:docMk/>
            <pc:sldMk cId="201984262" sldId="269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30:43.240" v="4916" actId="20577"/>
          <ac:spMkLst>
            <pc:docMk/>
            <pc:sldMk cId="201984262" sldId="26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6:20:17.377" v="4811" actId="115"/>
        <pc:sldMkLst>
          <pc:docMk/>
          <pc:sldMk cId="3094378855" sldId="270"/>
        </pc:sldMkLst>
        <pc:spChg chg="mod">
          <ac:chgData name="Thiago Santi Bressan" userId="55883af6-eaec-4cd9-ad86-0ace7051f5b1" providerId="ADAL" clId="{3DF551A5-8ECA-43B9-B22B-C7E81937A540}" dt="2019-09-03T16:20:17.377" v="4811" actId="115"/>
          <ac:spMkLst>
            <pc:docMk/>
            <pc:sldMk cId="3094378855" sldId="270"/>
            <ac:spMk id="3" creationId="{4518489F-612D-42D3-869C-52283FF8E79B}"/>
          </ac:spMkLst>
        </pc:spChg>
      </pc:sldChg>
      <pc:sldChg chg="addSp modSp add">
        <pc:chgData name="Thiago Santi Bressan" userId="55883af6-eaec-4cd9-ad86-0ace7051f5b1" providerId="ADAL" clId="{3DF551A5-8ECA-43B9-B22B-C7E81937A540}" dt="2019-09-03T16:30:02.371" v="4886" actId="1076"/>
        <pc:sldMkLst>
          <pc:docMk/>
          <pc:sldMk cId="1324217983" sldId="271"/>
        </pc:sldMkLst>
        <pc:spChg chg="mod">
          <ac:chgData name="Thiago Santi Bressan" userId="55883af6-eaec-4cd9-ad86-0ace7051f5b1" providerId="ADAL" clId="{3DF551A5-8ECA-43B9-B22B-C7E81937A540}" dt="2019-09-03T16:29:51.320" v="4864" actId="1035"/>
          <ac:spMkLst>
            <pc:docMk/>
            <pc:sldMk cId="1324217983" sldId="271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29:55.393" v="4883" actId="1036"/>
          <ac:spMkLst>
            <pc:docMk/>
            <pc:sldMk cId="1324217983" sldId="271"/>
            <ac:spMk id="3" creationId="{4518489F-612D-42D3-869C-52283FF8E79B}"/>
          </ac:spMkLst>
        </pc:spChg>
        <pc:picChg chg="add mod">
          <ac:chgData name="Thiago Santi Bressan" userId="55883af6-eaec-4cd9-ad86-0ace7051f5b1" providerId="ADAL" clId="{3DF551A5-8ECA-43B9-B22B-C7E81937A540}" dt="2019-09-03T16:30:02.371" v="4886" actId="1076"/>
          <ac:picMkLst>
            <pc:docMk/>
            <pc:sldMk cId="1324217983" sldId="271"/>
            <ac:picMk id="4" creationId="{2800547A-BDBC-4F0B-BAC5-B2BA17BEC4D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37:30.148" v="4935" actId="14100"/>
        <pc:sldMkLst>
          <pc:docMk/>
          <pc:sldMk cId="1649107138" sldId="272"/>
        </pc:sldMkLst>
        <pc:picChg chg="del">
          <ac:chgData name="Thiago Santi Bressan" userId="55883af6-eaec-4cd9-ad86-0ace7051f5b1" providerId="ADAL" clId="{3DF551A5-8ECA-43B9-B22B-C7E81937A540}" dt="2019-09-03T16:35:43.602" v="4918" actId="478"/>
          <ac:picMkLst>
            <pc:docMk/>
            <pc:sldMk cId="1649107138" sldId="272"/>
            <ac:picMk id="4" creationId="{2800547A-BDBC-4F0B-BAC5-B2BA17BEC4D6}"/>
          </ac:picMkLst>
        </pc:picChg>
        <pc:picChg chg="add mod">
          <ac:chgData name="Thiago Santi Bressan" userId="55883af6-eaec-4cd9-ad86-0ace7051f5b1" providerId="ADAL" clId="{3DF551A5-8ECA-43B9-B22B-C7E81937A540}" dt="2019-09-03T16:37:26.499" v="4933" actId="1076"/>
          <ac:picMkLst>
            <pc:docMk/>
            <pc:sldMk cId="1649107138" sldId="272"/>
            <ac:picMk id="5" creationId="{C35DEE65-2EC7-4944-9024-D9D166CBBAB2}"/>
          </ac:picMkLst>
        </pc:picChg>
        <pc:picChg chg="add mod">
          <ac:chgData name="Thiago Santi Bressan" userId="55883af6-eaec-4cd9-ad86-0ace7051f5b1" providerId="ADAL" clId="{3DF551A5-8ECA-43B9-B22B-C7E81937A540}" dt="2019-09-03T16:37:30.148" v="4935" actId="14100"/>
          <ac:picMkLst>
            <pc:docMk/>
            <pc:sldMk cId="1649107138" sldId="272"/>
            <ac:picMk id="6" creationId="{4F494533-9BD6-42BF-84D2-9BB43896193F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44:35.742" v="4947" actId="14100"/>
        <pc:sldMkLst>
          <pc:docMk/>
          <pc:sldMk cId="1235599935" sldId="273"/>
        </pc:sldMkLst>
        <pc:picChg chg="add del mod">
          <ac:chgData name="Thiago Santi Bressan" userId="55883af6-eaec-4cd9-ad86-0ace7051f5b1" providerId="ADAL" clId="{3DF551A5-8ECA-43B9-B22B-C7E81937A540}" dt="2019-09-03T16:44:08.192" v="4943" actId="478"/>
          <ac:picMkLst>
            <pc:docMk/>
            <pc:sldMk cId="1235599935" sldId="273"/>
            <ac:picMk id="4" creationId="{504E3EA6-27A0-4807-AE08-45A84E41022D}"/>
          </ac:picMkLst>
        </pc:picChg>
        <pc:picChg chg="del">
          <ac:chgData name="Thiago Santi Bressan" userId="55883af6-eaec-4cd9-ad86-0ace7051f5b1" providerId="ADAL" clId="{3DF551A5-8ECA-43B9-B22B-C7E81937A540}" dt="2019-09-03T16:39:01.337" v="4937" actId="478"/>
          <ac:picMkLst>
            <pc:docMk/>
            <pc:sldMk cId="1235599935" sldId="273"/>
            <ac:picMk id="5" creationId="{C35DEE65-2EC7-4944-9024-D9D166CBBAB2}"/>
          </ac:picMkLst>
        </pc:picChg>
        <pc:picChg chg="del">
          <ac:chgData name="Thiago Santi Bressan" userId="55883af6-eaec-4cd9-ad86-0ace7051f5b1" providerId="ADAL" clId="{3DF551A5-8ECA-43B9-B22B-C7E81937A540}" dt="2019-09-03T16:39:02.268" v="4938" actId="478"/>
          <ac:picMkLst>
            <pc:docMk/>
            <pc:sldMk cId="1235599935" sldId="273"/>
            <ac:picMk id="6" creationId="{4F494533-9BD6-42BF-84D2-9BB43896193F}"/>
          </ac:picMkLst>
        </pc:picChg>
        <pc:picChg chg="add mod">
          <ac:chgData name="Thiago Santi Bressan" userId="55883af6-eaec-4cd9-ad86-0ace7051f5b1" providerId="ADAL" clId="{3DF551A5-8ECA-43B9-B22B-C7E81937A540}" dt="2019-09-03T16:44:35.742" v="4947" actId="14100"/>
          <ac:picMkLst>
            <pc:docMk/>
            <pc:sldMk cId="1235599935" sldId="273"/>
            <ac:picMk id="7" creationId="{EC8B3BBA-194B-4261-A359-D758F166159D}"/>
          </ac:picMkLst>
        </pc:picChg>
      </pc:sldChg>
      <pc:sldChg chg="delSp modSp add">
        <pc:chgData name="Thiago Santi Bressan" userId="55883af6-eaec-4cd9-ad86-0ace7051f5b1" providerId="ADAL" clId="{3DF551A5-8ECA-43B9-B22B-C7E81937A540}" dt="2019-09-09T15:29:50.663" v="6295" actId="20577"/>
        <pc:sldMkLst>
          <pc:docMk/>
          <pc:sldMk cId="556605445" sldId="274"/>
        </pc:sldMkLst>
        <pc:spChg chg="mod">
          <ac:chgData name="Thiago Santi Bressan" userId="55883af6-eaec-4cd9-ad86-0ace7051f5b1" providerId="ADAL" clId="{3DF551A5-8ECA-43B9-B22B-C7E81937A540}" dt="2019-09-09T15:29:50.663" v="6295" actId="20577"/>
          <ac:spMkLst>
            <pc:docMk/>
            <pc:sldMk cId="556605445" sldId="274"/>
            <ac:spMk id="3" creationId="{4518489F-612D-42D3-869C-52283FF8E79B}"/>
          </ac:spMkLst>
        </pc:spChg>
        <pc:picChg chg="del">
          <ac:chgData name="Thiago Santi Bressan" userId="55883af6-eaec-4cd9-ad86-0ace7051f5b1" providerId="ADAL" clId="{3DF551A5-8ECA-43B9-B22B-C7E81937A540}" dt="2019-09-03T16:44:49.307" v="4949" actId="478"/>
          <ac:picMkLst>
            <pc:docMk/>
            <pc:sldMk cId="556605445" sldId="274"/>
            <ac:picMk id="7" creationId="{EC8B3BBA-194B-4261-A359-D758F166159D}"/>
          </ac:picMkLst>
        </pc:picChg>
      </pc:sldChg>
      <pc:sldChg chg="modSp add">
        <pc:chgData name="Thiago Santi Bressan" userId="55883af6-eaec-4cd9-ad86-0ace7051f5b1" providerId="ADAL" clId="{3DF551A5-8ECA-43B9-B22B-C7E81937A540}" dt="2019-09-03T17:03:30.085" v="5377" actId="20577"/>
        <pc:sldMkLst>
          <pc:docMk/>
          <pc:sldMk cId="4070982494" sldId="275"/>
        </pc:sldMkLst>
        <pc:spChg chg="mod">
          <ac:chgData name="Thiago Santi Bressan" userId="55883af6-eaec-4cd9-ad86-0ace7051f5b1" providerId="ADAL" clId="{3DF551A5-8ECA-43B9-B22B-C7E81937A540}" dt="2019-09-03T17:03:30.085" v="5377" actId="20577"/>
          <ac:spMkLst>
            <pc:docMk/>
            <pc:sldMk cId="4070982494" sldId="275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09:18.865" v="5616" actId="113"/>
        <pc:sldMkLst>
          <pc:docMk/>
          <pc:sldMk cId="1498916680" sldId="276"/>
        </pc:sldMkLst>
        <pc:spChg chg="mod">
          <ac:chgData name="Thiago Santi Bressan" userId="55883af6-eaec-4cd9-ad86-0ace7051f5b1" providerId="ADAL" clId="{3DF551A5-8ECA-43B9-B22B-C7E81937A540}" dt="2019-09-03T17:09:18.865" v="5616" actId="113"/>
          <ac:spMkLst>
            <pc:docMk/>
            <pc:sldMk cId="1498916680" sldId="276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0:46.649" v="6182" actId="20577"/>
        <pc:sldMkLst>
          <pc:docMk/>
          <pc:sldMk cId="3542302826" sldId="277"/>
        </pc:sldMkLst>
        <pc:spChg chg="mod">
          <ac:chgData name="Thiago Santi Bressan" userId="55883af6-eaec-4cd9-ad86-0ace7051f5b1" providerId="ADAL" clId="{3DF551A5-8ECA-43B9-B22B-C7E81937A540}" dt="2019-09-03T17:20:46.649" v="6182" actId="20577"/>
          <ac:spMkLst>
            <pc:docMk/>
            <pc:sldMk cId="3542302826" sldId="277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1:31.915" v="6225" actId="20577"/>
        <pc:sldMkLst>
          <pc:docMk/>
          <pc:sldMk cId="111328398" sldId="278"/>
        </pc:sldMkLst>
        <pc:spChg chg="mod">
          <ac:chgData name="Thiago Santi Bressan" userId="55883af6-eaec-4cd9-ad86-0ace7051f5b1" providerId="ADAL" clId="{3DF551A5-8ECA-43B9-B22B-C7E81937A540}" dt="2019-09-03T17:21:31.915" v="6225" actId="20577"/>
          <ac:spMkLst>
            <pc:docMk/>
            <pc:sldMk cId="111328398" sldId="278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19.253" v="6322" actId="20577"/>
        <pc:sldMkLst>
          <pc:docMk/>
          <pc:sldMk cId="855815700" sldId="279"/>
        </pc:sldMkLst>
        <pc:spChg chg="mod">
          <ac:chgData name="Thiago Santi Bressan" userId="55883af6-eaec-4cd9-ad86-0ace7051f5b1" providerId="ADAL" clId="{3DF551A5-8ECA-43B9-B22B-C7E81937A540}" dt="2019-09-09T15:32:19.253" v="6322" actId="20577"/>
          <ac:spMkLst>
            <pc:docMk/>
            <pc:sldMk cId="855815700" sldId="27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34.787" v="6325" actId="1035"/>
        <pc:sldMkLst>
          <pc:docMk/>
          <pc:sldMk cId="4197525358" sldId="280"/>
        </pc:sldMkLst>
        <pc:spChg chg="mod">
          <ac:chgData name="Thiago Santi Bressan" userId="55883af6-eaec-4cd9-ad86-0ace7051f5b1" providerId="ADAL" clId="{3DF551A5-8ECA-43B9-B22B-C7E81937A540}" dt="2019-09-09T15:32:34.787" v="6325" actId="1035"/>
          <ac:spMkLst>
            <pc:docMk/>
            <pc:sldMk cId="4197525358" sldId="280"/>
            <ac:spMk id="3" creationId="{4518489F-612D-42D3-869C-52283FF8E79B}"/>
          </ac:spMkLst>
        </pc:spChg>
      </pc:sldChg>
    </pc:docChg>
  </pc:docChgLst>
  <pc:docChgLst>
    <pc:chgData name="Thiago" userId="55883af6-eaec-4cd9-ad86-0ace7051f5b1" providerId="ADAL" clId="{F0D903B5-2B2F-41E5-8484-6FDE3346556B}"/>
    <pc:docChg chg="undo custSel addSld delSld modSld">
      <pc:chgData name="Thiago" userId="55883af6-eaec-4cd9-ad86-0ace7051f5b1" providerId="ADAL" clId="{F0D903B5-2B2F-41E5-8484-6FDE3346556B}" dt="2021-01-27T12:36:41.370" v="298" actId="1076"/>
      <pc:docMkLst>
        <pc:docMk/>
      </pc:docMkLst>
      <pc:sldChg chg="modSp mod">
        <pc:chgData name="Thiago" userId="55883af6-eaec-4cd9-ad86-0ace7051f5b1" providerId="ADAL" clId="{F0D903B5-2B2F-41E5-8484-6FDE3346556B}" dt="2021-01-25T18:53:15.066" v="10" actId="20577"/>
        <pc:sldMkLst>
          <pc:docMk/>
          <pc:sldMk cId="3327520492" sldId="256"/>
        </pc:sldMkLst>
        <pc:spChg chg="mod">
          <ac:chgData name="Thiago" userId="55883af6-eaec-4cd9-ad86-0ace7051f5b1" providerId="ADAL" clId="{F0D903B5-2B2F-41E5-8484-6FDE3346556B}" dt="2021-01-25T18:53:15.066" v="10" actId="20577"/>
          <ac:spMkLst>
            <pc:docMk/>
            <pc:sldMk cId="3327520492" sldId="256"/>
            <ac:spMk id="7" creationId="{E0662205-DAAB-4798-8A48-297B6EB60DB3}"/>
          </ac:spMkLst>
        </pc:spChg>
      </pc:sldChg>
      <pc:sldChg chg="del">
        <pc:chgData name="Thiago" userId="55883af6-eaec-4cd9-ad86-0ace7051f5b1" providerId="ADAL" clId="{F0D903B5-2B2F-41E5-8484-6FDE3346556B}" dt="2021-01-26T13:59:12.745" v="11" actId="47"/>
        <pc:sldMkLst>
          <pc:docMk/>
          <pc:sldMk cId="573655548" sldId="257"/>
        </pc:sldMkLst>
      </pc:sldChg>
      <pc:sldChg chg="del">
        <pc:chgData name="Thiago" userId="55883af6-eaec-4cd9-ad86-0ace7051f5b1" providerId="ADAL" clId="{F0D903B5-2B2F-41E5-8484-6FDE3346556B}" dt="2021-01-26T13:59:13.121" v="12" actId="47"/>
        <pc:sldMkLst>
          <pc:docMk/>
          <pc:sldMk cId="1767455509" sldId="258"/>
        </pc:sldMkLst>
      </pc:sldChg>
      <pc:sldChg chg="del">
        <pc:chgData name="Thiago" userId="55883af6-eaec-4cd9-ad86-0ace7051f5b1" providerId="ADAL" clId="{F0D903B5-2B2F-41E5-8484-6FDE3346556B}" dt="2021-01-26T13:59:13.418" v="13" actId="47"/>
        <pc:sldMkLst>
          <pc:docMk/>
          <pc:sldMk cId="3392639278" sldId="259"/>
        </pc:sldMkLst>
      </pc:sldChg>
      <pc:sldChg chg="del">
        <pc:chgData name="Thiago" userId="55883af6-eaec-4cd9-ad86-0ace7051f5b1" providerId="ADAL" clId="{F0D903B5-2B2F-41E5-8484-6FDE3346556B}" dt="2021-01-26T13:59:13.665" v="14" actId="47"/>
        <pc:sldMkLst>
          <pc:docMk/>
          <pc:sldMk cId="1421833959" sldId="260"/>
        </pc:sldMkLst>
      </pc:sldChg>
      <pc:sldChg chg="del">
        <pc:chgData name="Thiago" userId="55883af6-eaec-4cd9-ad86-0ace7051f5b1" providerId="ADAL" clId="{F0D903B5-2B2F-41E5-8484-6FDE3346556B}" dt="2021-01-26T13:59:13.889" v="15" actId="47"/>
        <pc:sldMkLst>
          <pc:docMk/>
          <pc:sldMk cId="1213531362" sldId="261"/>
        </pc:sldMkLst>
      </pc:sldChg>
      <pc:sldChg chg="add">
        <pc:chgData name="Thiago" userId="55883af6-eaec-4cd9-ad86-0ace7051f5b1" providerId="ADAL" clId="{F0D903B5-2B2F-41E5-8484-6FDE3346556B}" dt="2021-01-26T18:04:30.215" v="24"/>
        <pc:sldMkLst>
          <pc:docMk/>
          <pc:sldMk cId="695532894" sldId="262"/>
        </pc:sldMkLst>
      </pc:sldChg>
      <pc:sldChg chg="del">
        <pc:chgData name="Thiago" userId="55883af6-eaec-4cd9-ad86-0ace7051f5b1" providerId="ADAL" clId="{F0D903B5-2B2F-41E5-8484-6FDE3346556B}" dt="2021-01-26T13:59:14.115" v="16" actId="47"/>
        <pc:sldMkLst>
          <pc:docMk/>
          <pc:sldMk cId="2779250739" sldId="262"/>
        </pc:sldMkLst>
      </pc:sldChg>
      <pc:sldChg chg="del">
        <pc:chgData name="Thiago" userId="55883af6-eaec-4cd9-ad86-0ace7051f5b1" providerId="ADAL" clId="{F0D903B5-2B2F-41E5-8484-6FDE3346556B}" dt="2021-01-26T13:59:15.825" v="22" actId="47"/>
        <pc:sldMkLst>
          <pc:docMk/>
          <pc:sldMk cId="3469077948" sldId="263"/>
        </pc:sldMkLst>
      </pc:sldChg>
      <pc:sldChg chg="addSp delSp modSp add mod">
        <pc:chgData name="Thiago" userId="55883af6-eaec-4cd9-ad86-0ace7051f5b1" providerId="ADAL" clId="{F0D903B5-2B2F-41E5-8484-6FDE3346556B}" dt="2021-01-27T12:16:07.250" v="98" actId="1076"/>
        <pc:sldMkLst>
          <pc:docMk/>
          <pc:sldMk cId="14601344" sldId="264"/>
        </pc:sldMkLst>
        <pc:spChg chg="mod">
          <ac:chgData name="Thiago" userId="55883af6-eaec-4cd9-ad86-0ace7051f5b1" providerId="ADAL" clId="{F0D903B5-2B2F-41E5-8484-6FDE3346556B}" dt="2021-01-27T12:16:07.250" v="98" actId="1076"/>
          <ac:spMkLst>
            <pc:docMk/>
            <pc:sldMk cId="14601344" sldId="264"/>
            <ac:spMk id="3" creationId="{B998907D-57D2-44EF-AB00-2083D670EA4B}"/>
          </ac:spMkLst>
        </pc:spChg>
        <pc:picChg chg="add del mod">
          <ac:chgData name="Thiago" userId="55883af6-eaec-4cd9-ad86-0ace7051f5b1" providerId="ADAL" clId="{F0D903B5-2B2F-41E5-8484-6FDE3346556B}" dt="2021-01-27T12:16:03.884" v="96"/>
          <ac:picMkLst>
            <pc:docMk/>
            <pc:sldMk cId="14601344" sldId="264"/>
            <ac:picMk id="3074" creationId="{665FB5EB-8A56-4CEC-8C1C-1A5BAE6E280D}"/>
          </ac:picMkLst>
        </pc:picChg>
      </pc:sldChg>
      <pc:sldChg chg="del">
        <pc:chgData name="Thiago" userId="55883af6-eaec-4cd9-ad86-0ace7051f5b1" providerId="ADAL" clId="{F0D903B5-2B2F-41E5-8484-6FDE3346556B}" dt="2021-01-26T13:59:14.359" v="17" actId="47"/>
        <pc:sldMkLst>
          <pc:docMk/>
          <pc:sldMk cId="4229273230" sldId="264"/>
        </pc:sldMkLst>
      </pc:sldChg>
      <pc:sldChg chg="add">
        <pc:chgData name="Thiago" userId="55883af6-eaec-4cd9-ad86-0ace7051f5b1" providerId="ADAL" clId="{F0D903B5-2B2F-41E5-8484-6FDE3346556B}" dt="2021-01-26T18:04:30.215" v="24"/>
        <pc:sldMkLst>
          <pc:docMk/>
          <pc:sldMk cId="1164230864" sldId="265"/>
        </pc:sldMkLst>
      </pc:sldChg>
      <pc:sldChg chg="del">
        <pc:chgData name="Thiago" userId="55883af6-eaec-4cd9-ad86-0ace7051f5b1" providerId="ADAL" clId="{F0D903B5-2B2F-41E5-8484-6FDE3346556B}" dt="2021-01-26T13:59:14.588" v="18" actId="47"/>
        <pc:sldMkLst>
          <pc:docMk/>
          <pc:sldMk cId="2426719146" sldId="265"/>
        </pc:sldMkLst>
      </pc:sldChg>
      <pc:sldChg chg="del">
        <pc:chgData name="Thiago" userId="55883af6-eaec-4cd9-ad86-0ace7051f5b1" providerId="ADAL" clId="{F0D903B5-2B2F-41E5-8484-6FDE3346556B}" dt="2021-01-26T13:59:14.847" v="19" actId="47"/>
        <pc:sldMkLst>
          <pc:docMk/>
          <pc:sldMk cId="672157483" sldId="266"/>
        </pc:sldMkLst>
      </pc:sldChg>
      <pc:sldChg chg="add">
        <pc:chgData name="Thiago" userId="55883af6-eaec-4cd9-ad86-0ace7051f5b1" providerId="ADAL" clId="{F0D903B5-2B2F-41E5-8484-6FDE3346556B}" dt="2021-01-26T18:04:30.215" v="24"/>
        <pc:sldMkLst>
          <pc:docMk/>
          <pc:sldMk cId="4025271368" sldId="266"/>
        </pc:sldMkLst>
      </pc:sldChg>
      <pc:sldChg chg="del">
        <pc:chgData name="Thiago" userId="55883af6-eaec-4cd9-ad86-0ace7051f5b1" providerId="ADAL" clId="{F0D903B5-2B2F-41E5-8484-6FDE3346556B}" dt="2021-01-26T13:59:15.140" v="20" actId="47"/>
        <pc:sldMkLst>
          <pc:docMk/>
          <pc:sldMk cId="2184734151" sldId="267"/>
        </pc:sldMkLst>
      </pc:sldChg>
      <pc:sldChg chg="add">
        <pc:chgData name="Thiago" userId="55883af6-eaec-4cd9-ad86-0ace7051f5b1" providerId="ADAL" clId="{F0D903B5-2B2F-41E5-8484-6FDE3346556B}" dt="2021-01-26T18:04:30.215" v="24"/>
        <pc:sldMkLst>
          <pc:docMk/>
          <pc:sldMk cId="3994058245" sldId="267"/>
        </pc:sldMkLst>
      </pc:sldChg>
      <pc:sldChg chg="del">
        <pc:chgData name="Thiago" userId="55883af6-eaec-4cd9-ad86-0ace7051f5b1" providerId="ADAL" clId="{F0D903B5-2B2F-41E5-8484-6FDE3346556B}" dt="2021-01-26T13:59:15.509" v="21" actId="47"/>
        <pc:sldMkLst>
          <pc:docMk/>
          <pc:sldMk cId="550433247" sldId="268"/>
        </pc:sldMkLst>
      </pc:sldChg>
      <pc:sldChg chg="add">
        <pc:chgData name="Thiago" userId="55883af6-eaec-4cd9-ad86-0ace7051f5b1" providerId="ADAL" clId="{F0D903B5-2B2F-41E5-8484-6FDE3346556B}" dt="2021-01-26T18:04:30.215" v="24"/>
        <pc:sldMkLst>
          <pc:docMk/>
          <pc:sldMk cId="1757483433" sldId="268"/>
        </pc:sldMkLst>
      </pc:sldChg>
      <pc:sldChg chg="add">
        <pc:chgData name="Thiago" userId="55883af6-eaec-4cd9-ad86-0ace7051f5b1" providerId="ADAL" clId="{F0D903B5-2B2F-41E5-8484-6FDE3346556B}" dt="2021-01-26T18:04:30.215" v="24"/>
        <pc:sldMkLst>
          <pc:docMk/>
          <pc:sldMk cId="3332469369" sldId="269"/>
        </pc:sldMkLst>
      </pc:sldChg>
      <pc:sldChg chg="del">
        <pc:chgData name="Thiago" userId="55883af6-eaec-4cd9-ad86-0ace7051f5b1" providerId="ADAL" clId="{F0D903B5-2B2F-41E5-8484-6FDE3346556B}" dt="2021-01-26T13:59:16.299" v="23" actId="47"/>
        <pc:sldMkLst>
          <pc:docMk/>
          <pc:sldMk cId="3479719699" sldId="269"/>
        </pc:sldMkLst>
      </pc:sldChg>
      <pc:sldChg chg="addSp modSp mod">
        <pc:chgData name="Thiago" userId="55883af6-eaec-4cd9-ad86-0ace7051f5b1" providerId="ADAL" clId="{F0D903B5-2B2F-41E5-8484-6FDE3346556B}" dt="2021-01-27T11:55:40.335" v="50" actId="1582"/>
        <pc:sldMkLst>
          <pc:docMk/>
          <pc:sldMk cId="2759195940" sldId="271"/>
        </pc:sldMkLst>
        <pc:spChg chg="mod">
          <ac:chgData name="Thiago" userId="55883af6-eaec-4cd9-ad86-0ace7051f5b1" providerId="ADAL" clId="{F0D903B5-2B2F-41E5-8484-6FDE3346556B}" dt="2021-01-27T11:54:56.442" v="43" actId="20577"/>
          <ac:spMkLst>
            <pc:docMk/>
            <pc:sldMk cId="2759195940" sldId="271"/>
            <ac:spMk id="3" creationId="{B998907D-57D2-44EF-AB00-2083D670EA4B}"/>
          </ac:spMkLst>
        </pc:spChg>
        <pc:picChg chg="add mod">
          <ac:chgData name="Thiago" userId="55883af6-eaec-4cd9-ad86-0ace7051f5b1" providerId="ADAL" clId="{F0D903B5-2B2F-41E5-8484-6FDE3346556B}" dt="2021-01-27T11:55:01.406" v="44" actId="1076"/>
          <ac:picMkLst>
            <pc:docMk/>
            <pc:sldMk cId="2759195940" sldId="271"/>
            <ac:picMk id="1026" creationId="{1F02C8E8-4AE4-4552-9207-E20977015208}"/>
          </ac:picMkLst>
        </pc:picChg>
        <pc:cxnChg chg="add mod">
          <ac:chgData name="Thiago" userId="55883af6-eaec-4cd9-ad86-0ace7051f5b1" providerId="ADAL" clId="{F0D903B5-2B2F-41E5-8484-6FDE3346556B}" dt="2021-01-27T11:55:40.335" v="50" actId="1582"/>
          <ac:cxnSpMkLst>
            <pc:docMk/>
            <pc:sldMk cId="2759195940" sldId="271"/>
            <ac:cxnSpMk id="6" creationId="{35DDA575-2F94-44DB-A3B7-05883A9273B0}"/>
          </ac:cxnSpMkLst>
        </pc:cxnChg>
      </pc:sldChg>
      <pc:sldChg chg="addSp modSp mod">
        <pc:chgData name="Thiago" userId="55883af6-eaec-4cd9-ad86-0ace7051f5b1" providerId="ADAL" clId="{F0D903B5-2B2F-41E5-8484-6FDE3346556B}" dt="2021-01-27T12:08:28.041" v="78" actId="1582"/>
        <pc:sldMkLst>
          <pc:docMk/>
          <pc:sldMk cId="2790805100" sldId="275"/>
        </pc:sldMkLst>
        <pc:spChg chg="mod">
          <ac:chgData name="Thiago" userId="55883af6-eaec-4cd9-ad86-0ace7051f5b1" providerId="ADAL" clId="{F0D903B5-2B2F-41E5-8484-6FDE3346556B}" dt="2021-01-27T12:07:08.175" v="65" actId="14100"/>
          <ac:spMkLst>
            <pc:docMk/>
            <pc:sldMk cId="2790805100" sldId="275"/>
            <ac:spMk id="3" creationId="{B998907D-57D2-44EF-AB00-2083D670EA4B}"/>
          </ac:spMkLst>
        </pc:spChg>
        <pc:picChg chg="add mod">
          <ac:chgData name="Thiago" userId="55883af6-eaec-4cd9-ad86-0ace7051f5b1" providerId="ADAL" clId="{F0D903B5-2B2F-41E5-8484-6FDE3346556B}" dt="2021-01-27T12:07:19.446" v="70" actId="1076"/>
          <ac:picMkLst>
            <pc:docMk/>
            <pc:sldMk cId="2790805100" sldId="275"/>
            <ac:picMk id="2050" creationId="{F0B12C74-BDA3-4FB9-896D-C96D7E70C553}"/>
          </ac:picMkLst>
        </pc:picChg>
        <pc:cxnChg chg="add mod">
          <ac:chgData name="Thiago" userId="55883af6-eaec-4cd9-ad86-0ace7051f5b1" providerId="ADAL" clId="{F0D903B5-2B2F-41E5-8484-6FDE3346556B}" dt="2021-01-27T12:08:02.632" v="74"/>
          <ac:cxnSpMkLst>
            <pc:docMk/>
            <pc:sldMk cId="2790805100" sldId="275"/>
            <ac:cxnSpMk id="6" creationId="{7EEFAF31-8DA1-411F-9249-316C2053EBCE}"/>
          </ac:cxnSpMkLst>
        </pc:cxnChg>
        <pc:cxnChg chg="add mod">
          <ac:chgData name="Thiago" userId="55883af6-eaec-4cd9-ad86-0ace7051f5b1" providerId="ADAL" clId="{F0D903B5-2B2F-41E5-8484-6FDE3346556B}" dt="2021-01-27T12:08:28.041" v="78" actId="1582"/>
          <ac:cxnSpMkLst>
            <pc:docMk/>
            <pc:sldMk cId="2790805100" sldId="275"/>
            <ac:cxnSpMk id="8" creationId="{D55A8293-7681-4E3E-A362-7D9C5954FBBE}"/>
          </ac:cxnSpMkLst>
        </pc:cxnChg>
      </pc:sldChg>
      <pc:sldChg chg="add">
        <pc:chgData name="Thiago" userId="55883af6-eaec-4cd9-ad86-0ace7051f5b1" providerId="ADAL" clId="{F0D903B5-2B2F-41E5-8484-6FDE3346556B}" dt="2021-01-26T18:04:30.215" v="24"/>
        <pc:sldMkLst>
          <pc:docMk/>
          <pc:sldMk cId="3013775144" sldId="281"/>
        </pc:sldMkLst>
      </pc:sldChg>
      <pc:sldChg chg="addSp modSp add mod">
        <pc:chgData name="Thiago" userId="55883af6-eaec-4cd9-ad86-0ace7051f5b1" providerId="ADAL" clId="{F0D903B5-2B2F-41E5-8484-6FDE3346556B}" dt="2021-01-27T12:27:51.039" v="144" actId="1076"/>
        <pc:sldMkLst>
          <pc:docMk/>
          <pc:sldMk cId="535908204" sldId="282"/>
        </pc:sldMkLst>
        <pc:spChg chg="add mod">
          <ac:chgData name="Thiago" userId="55883af6-eaec-4cd9-ad86-0ace7051f5b1" providerId="ADAL" clId="{F0D903B5-2B2F-41E5-8484-6FDE3346556B}" dt="2021-01-27T12:27:28.925" v="132" actId="1076"/>
          <ac:spMkLst>
            <pc:docMk/>
            <pc:sldMk cId="535908204" sldId="282"/>
            <ac:spMk id="5" creationId="{02535572-7267-4851-9F68-2CDA1FFC4B02}"/>
          </ac:spMkLst>
        </pc:spChg>
        <pc:spChg chg="add mod">
          <ac:chgData name="Thiago" userId="55883af6-eaec-4cd9-ad86-0ace7051f5b1" providerId="ADAL" clId="{F0D903B5-2B2F-41E5-8484-6FDE3346556B}" dt="2021-01-27T12:27:51.039" v="144" actId="1076"/>
          <ac:spMkLst>
            <pc:docMk/>
            <pc:sldMk cId="535908204" sldId="282"/>
            <ac:spMk id="8" creationId="{8789D719-C6B0-4AEB-BDEA-C881DB3E7D40}"/>
          </ac:spMkLst>
        </pc:spChg>
        <pc:cxnChg chg="add mod">
          <ac:chgData name="Thiago" userId="55883af6-eaec-4cd9-ad86-0ace7051f5b1" providerId="ADAL" clId="{F0D903B5-2B2F-41E5-8484-6FDE3346556B}" dt="2021-01-27T12:27:38.869" v="134" actId="208"/>
          <ac:cxnSpMkLst>
            <pc:docMk/>
            <pc:sldMk cId="535908204" sldId="282"/>
            <ac:cxnSpMk id="7" creationId="{F1D42160-18D7-4CD6-ADDA-F7F76AA46FFF}"/>
          </ac:cxnSpMkLst>
        </pc:cxnChg>
      </pc:sldChg>
      <pc:sldChg chg="addSp delSp modSp add mod">
        <pc:chgData name="Thiago" userId="55883af6-eaec-4cd9-ad86-0ace7051f5b1" providerId="ADAL" clId="{F0D903B5-2B2F-41E5-8484-6FDE3346556B}" dt="2021-01-27T12:19:55.135" v="127" actId="1076"/>
        <pc:sldMkLst>
          <pc:docMk/>
          <pc:sldMk cId="3895710209" sldId="283"/>
        </pc:sldMkLst>
        <pc:spChg chg="del">
          <ac:chgData name="Thiago" userId="55883af6-eaec-4cd9-ad86-0ace7051f5b1" providerId="ADAL" clId="{F0D903B5-2B2F-41E5-8484-6FDE3346556B}" dt="2021-01-27T12:16:22.113" v="100" actId="478"/>
          <ac:spMkLst>
            <pc:docMk/>
            <pc:sldMk cId="3895710209" sldId="283"/>
            <ac:spMk id="3" creationId="{B998907D-57D2-44EF-AB00-2083D670EA4B}"/>
          </ac:spMkLst>
        </pc:spChg>
        <pc:spChg chg="add del mod">
          <ac:chgData name="Thiago" userId="55883af6-eaec-4cd9-ad86-0ace7051f5b1" providerId="ADAL" clId="{F0D903B5-2B2F-41E5-8484-6FDE3346556B}" dt="2021-01-27T12:16:23.503" v="101" actId="478"/>
          <ac:spMkLst>
            <pc:docMk/>
            <pc:sldMk cId="3895710209" sldId="283"/>
            <ac:spMk id="5" creationId="{FE221C06-5026-4BEC-B06E-1940F5092DD7}"/>
          </ac:spMkLst>
        </pc:spChg>
        <pc:spChg chg="add mod">
          <ac:chgData name="Thiago" userId="55883af6-eaec-4cd9-ad86-0ace7051f5b1" providerId="ADAL" clId="{F0D903B5-2B2F-41E5-8484-6FDE3346556B}" dt="2021-01-27T12:19:22.639" v="123" actId="1076"/>
          <ac:spMkLst>
            <pc:docMk/>
            <pc:sldMk cId="3895710209" sldId="283"/>
            <ac:spMk id="9" creationId="{46E440DB-E076-4CC3-837D-B9248C11BD2D}"/>
          </ac:spMkLst>
        </pc:spChg>
        <pc:spChg chg="add mod">
          <ac:chgData name="Thiago" userId="55883af6-eaec-4cd9-ad86-0ace7051f5b1" providerId="ADAL" clId="{F0D903B5-2B2F-41E5-8484-6FDE3346556B}" dt="2021-01-27T12:19:55.135" v="127" actId="1076"/>
          <ac:spMkLst>
            <pc:docMk/>
            <pc:sldMk cId="3895710209" sldId="283"/>
            <ac:spMk id="11" creationId="{B8A65BAF-9795-450E-A05A-0EAEF9A7FFED}"/>
          </ac:spMkLst>
        </pc:spChg>
        <pc:picChg chg="add mod">
          <ac:chgData name="Thiago" userId="55883af6-eaec-4cd9-ad86-0ace7051f5b1" providerId="ADAL" clId="{F0D903B5-2B2F-41E5-8484-6FDE3346556B}" dt="2021-01-27T12:18:27.990" v="111" actId="1076"/>
          <ac:picMkLst>
            <pc:docMk/>
            <pc:sldMk cId="3895710209" sldId="283"/>
            <ac:picMk id="4098" creationId="{797223F9-0CD9-4A2E-A5D5-336377C5F75D}"/>
          </ac:picMkLst>
        </pc:picChg>
        <pc:picChg chg="add mod">
          <ac:chgData name="Thiago" userId="55883af6-eaec-4cd9-ad86-0ace7051f5b1" providerId="ADAL" clId="{F0D903B5-2B2F-41E5-8484-6FDE3346556B}" dt="2021-01-27T12:18:51.210" v="117" actId="1076"/>
          <ac:picMkLst>
            <pc:docMk/>
            <pc:sldMk cId="3895710209" sldId="283"/>
            <ac:picMk id="4100" creationId="{071AA77E-1D6C-448C-9105-A413A394B57D}"/>
          </ac:picMkLst>
        </pc:picChg>
      </pc:sldChg>
      <pc:sldChg chg="addSp delSp modSp add mod">
        <pc:chgData name="Thiago" userId="55883af6-eaec-4cd9-ad86-0ace7051f5b1" providerId="ADAL" clId="{F0D903B5-2B2F-41E5-8484-6FDE3346556B}" dt="2021-01-27T12:30:39.628" v="223" actId="1582"/>
        <pc:sldMkLst>
          <pc:docMk/>
          <pc:sldMk cId="3117543843" sldId="284"/>
        </pc:sldMkLst>
        <pc:spChg chg="mod">
          <ac:chgData name="Thiago" userId="55883af6-eaec-4cd9-ad86-0ace7051f5b1" providerId="ADAL" clId="{F0D903B5-2B2F-41E5-8484-6FDE3346556B}" dt="2021-01-27T12:29:47.674" v="206" actId="20577"/>
          <ac:spMkLst>
            <pc:docMk/>
            <pc:sldMk cId="3117543843" sldId="284"/>
            <ac:spMk id="3" creationId="{B998907D-57D2-44EF-AB00-2083D670EA4B}"/>
          </ac:spMkLst>
        </pc:spChg>
        <pc:spChg chg="add del">
          <ac:chgData name="Thiago" userId="55883af6-eaec-4cd9-ad86-0ace7051f5b1" providerId="ADAL" clId="{F0D903B5-2B2F-41E5-8484-6FDE3346556B}" dt="2021-01-27T12:29:01.389" v="156"/>
          <ac:spMkLst>
            <pc:docMk/>
            <pc:sldMk cId="3117543843" sldId="284"/>
            <ac:spMk id="4" creationId="{0F2E61F0-02E7-493B-98D0-DA0925D2C01E}"/>
          </ac:spMkLst>
        </pc:spChg>
        <pc:spChg chg="add mod">
          <ac:chgData name="Thiago" userId="55883af6-eaec-4cd9-ad86-0ace7051f5b1" providerId="ADAL" clId="{F0D903B5-2B2F-41E5-8484-6FDE3346556B}" dt="2021-01-27T12:30:20.508" v="219" actId="6549"/>
          <ac:spMkLst>
            <pc:docMk/>
            <pc:sldMk cId="3117543843" sldId="284"/>
            <ac:spMk id="6" creationId="{53767BD2-CF30-40BE-9452-3ED1C58323C7}"/>
          </ac:spMkLst>
        </pc:spChg>
        <pc:cxnChg chg="add mod">
          <ac:chgData name="Thiago" userId="55883af6-eaec-4cd9-ad86-0ace7051f5b1" providerId="ADAL" clId="{F0D903B5-2B2F-41E5-8484-6FDE3346556B}" dt="2021-01-27T12:30:39.628" v="223" actId="1582"/>
          <ac:cxnSpMkLst>
            <pc:docMk/>
            <pc:sldMk cId="3117543843" sldId="284"/>
            <ac:cxnSpMk id="5" creationId="{548D6DFE-1877-4815-9DBA-952EA377F580}"/>
          </ac:cxnSpMkLst>
        </pc:cxnChg>
      </pc:sldChg>
      <pc:sldChg chg="addSp delSp modSp add mod modClrScheme chgLayout">
        <pc:chgData name="Thiago" userId="55883af6-eaec-4cd9-ad86-0ace7051f5b1" providerId="ADAL" clId="{F0D903B5-2B2F-41E5-8484-6FDE3346556B}" dt="2021-01-27T12:36:41.370" v="298" actId="1076"/>
        <pc:sldMkLst>
          <pc:docMk/>
          <pc:sldMk cId="2372554334" sldId="285"/>
        </pc:sldMkLst>
        <pc:spChg chg="del">
          <ac:chgData name="Thiago" userId="55883af6-eaec-4cd9-ad86-0ace7051f5b1" providerId="ADAL" clId="{F0D903B5-2B2F-41E5-8484-6FDE3346556B}" dt="2021-01-27T12:32:43.837" v="230" actId="478"/>
          <ac:spMkLst>
            <pc:docMk/>
            <pc:sldMk cId="2372554334" sldId="285"/>
            <ac:spMk id="2" creationId="{737B3681-B5EC-49B8-A628-262B758FAB4E}"/>
          </ac:spMkLst>
        </pc:spChg>
        <pc:spChg chg="del">
          <ac:chgData name="Thiago" userId="55883af6-eaec-4cd9-ad86-0ace7051f5b1" providerId="ADAL" clId="{F0D903B5-2B2F-41E5-8484-6FDE3346556B}" dt="2021-01-27T12:32:31.147" v="225" actId="478"/>
          <ac:spMkLst>
            <pc:docMk/>
            <pc:sldMk cId="2372554334" sldId="285"/>
            <ac:spMk id="3" creationId="{B998907D-57D2-44EF-AB00-2083D670EA4B}"/>
          </ac:spMkLst>
        </pc:spChg>
        <pc:spChg chg="del">
          <ac:chgData name="Thiago" userId="55883af6-eaec-4cd9-ad86-0ace7051f5b1" providerId="ADAL" clId="{F0D903B5-2B2F-41E5-8484-6FDE3346556B}" dt="2021-01-27T12:32:34.257" v="227" actId="478"/>
          <ac:spMkLst>
            <pc:docMk/>
            <pc:sldMk cId="2372554334" sldId="285"/>
            <ac:spMk id="6" creationId="{53767BD2-CF30-40BE-9452-3ED1C58323C7}"/>
          </ac:spMkLst>
        </pc:spChg>
        <pc:spChg chg="add del mod">
          <ac:chgData name="Thiago" userId="55883af6-eaec-4cd9-ad86-0ace7051f5b1" providerId="ADAL" clId="{F0D903B5-2B2F-41E5-8484-6FDE3346556B}" dt="2021-01-27T12:32:32.683" v="226" actId="478"/>
          <ac:spMkLst>
            <pc:docMk/>
            <pc:sldMk cId="2372554334" sldId="285"/>
            <ac:spMk id="7" creationId="{30304F35-1009-47FC-813C-18BA0E8217EC}"/>
          </ac:spMkLst>
        </pc:spChg>
        <pc:spChg chg="add del mod">
          <ac:chgData name="Thiago" userId="55883af6-eaec-4cd9-ad86-0ace7051f5b1" providerId="ADAL" clId="{F0D903B5-2B2F-41E5-8484-6FDE3346556B}" dt="2021-01-27T12:32:48.329" v="231" actId="478"/>
          <ac:spMkLst>
            <pc:docMk/>
            <pc:sldMk cId="2372554334" sldId="285"/>
            <ac:spMk id="9" creationId="{8E1A979D-E8AA-44EF-8D3F-DF2AF5457203}"/>
          </ac:spMkLst>
        </pc:spChg>
        <pc:spChg chg="add mod">
          <ac:chgData name="Thiago" userId="55883af6-eaec-4cd9-ad86-0ace7051f5b1" providerId="ADAL" clId="{F0D903B5-2B2F-41E5-8484-6FDE3346556B}" dt="2021-01-27T12:33:36.981" v="238" actId="1582"/>
          <ac:spMkLst>
            <pc:docMk/>
            <pc:sldMk cId="2372554334" sldId="285"/>
            <ac:spMk id="10" creationId="{501E0C35-1BE5-4C46-AD58-5418AEC4D589}"/>
          </ac:spMkLst>
        </pc:spChg>
        <pc:spChg chg="add del mod ord">
          <ac:chgData name="Thiago" userId="55883af6-eaec-4cd9-ad86-0ace7051f5b1" providerId="ADAL" clId="{F0D903B5-2B2F-41E5-8484-6FDE3346556B}" dt="2021-01-27T12:36:03.880" v="244" actId="478"/>
          <ac:spMkLst>
            <pc:docMk/>
            <pc:sldMk cId="2372554334" sldId="285"/>
            <ac:spMk id="11" creationId="{BADFB391-5E93-4B7A-A200-3E89D384579A}"/>
          </ac:spMkLst>
        </pc:spChg>
        <pc:spChg chg="add mod">
          <ac:chgData name="Thiago" userId="55883af6-eaec-4cd9-ad86-0ace7051f5b1" providerId="ADAL" clId="{F0D903B5-2B2F-41E5-8484-6FDE3346556B}" dt="2021-01-27T12:35:49.894" v="242" actId="1076"/>
          <ac:spMkLst>
            <pc:docMk/>
            <pc:sldMk cId="2372554334" sldId="285"/>
            <ac:spMk id="12" creationId="{105BC6FD-D461-46CC-BADE-881BD26505A4}"/>
          </ac:spMkLst>
        </pc:spChg>
        <pc:spChg chg="add mod ord">
          <ac:chgData name="Thiago" userId="55883af6-eaec-4cd9-ad86-0ace7051f5b1" providerId="ADAL" clId="{F0D903B5-2B2F-41E5-8484-6FDE3346556B}" dt="2021-01-27T12:36:41.370" v="298" actId="1076"/>
          <ac:spMkLst>
            <pc:docMk/>
            <pc:sldMk cId="2372554334" sldId="285"/>
            <ac:spMk id="13" creationId="{E8E1F8CB-9A8E-4D33-909E-AB18AF13969F}"/>
          </ac:spMkLst>
        </pc:spChg>
        <pc:picChg chg="add mod">
          <ac:chgData name="Thiago" userId="55883af6-eaec-4cd9-ad86-0ace7051f5b1" providerId="ADAL" clId="{F0D903B5-2B2F-41E5-8484-6FDE3346556B}" dt="2021-01-27T12:32:55.717" v="232" actId="1076"/>
          <ac:picMkLst>
            <pc:docMk/>
            <pc:sldMk cId="2372554334" sldId="285"/>
            <ac:picMk id="6146" creationId="{7447D84E-6363-4DFA-96D1-44518D28EC79}"/>
          </ac:picMkLst>
        </pc:picChg>
        <pc:cxnChg chg="del">
          <ac:chgData name="Thiago" userId="55883af6-eaec-4cd9-ad86-0ace7051f5b1" providerId="ADAL" clId="{F0D903B5-2B2F-41E5-8484-6FDE3346556B}" dt="2021-01-27T12:32:35.102" v="228" actId="478"/>
          <ac:cxnSpMkLst>
            <pc:docMk/>
            <pc:sldMk cId="2372554334" sldId="285"/>
            <ac:cxnSpMk id="5" creationId="{548D6DFE-1877-4815-9DBA-952EA377F58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E3641-59E8-4146-843D-3FDFB0EA1A73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36D81-402F-4937-A0F5-D28EC863F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19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ECE6-6224-4874-88C3-8130F7BA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B5FCD-3976-4FBB-B8A0-F16D243C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8DE7F-FBCE-4C74-9C5A-B2E2949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71E-868E-4A62-BC0C-285FECE12B0B}" type="datetime1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42127-7D4B-4F53-B720-B3F846C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0B23-C98F-4B48-BA92-2A0543DE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005B3-AF37-4EC3-8D19-4CD52334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24A049-7EA5-4BCE-BBAD-39723184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AA94D-4B20-4F32-882D-EC220892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2B97-2E6C-454C-8EB3-8D383A8466B0}" type="datetime1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9E841-2B6C-4465-A4D7-7976ADF0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C6691-3DEE-408A-863F-D1E356E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3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E80C2-69E9-40EC-8146-7630C120B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16A77-FA52-4930-A24D-EF615C69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65BCC-CD71-40A1-BEEC-3CE293D0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18E2-A52B-4F60-994E-B2BCD2AF8E14}" type="datetime1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833A6-4353-4245-BE3B-036EDEB3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D2600-DE35-413F-85ED-1E119C6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FB76-D24F-4148-BC82-D08D7DE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DED21-25B9-41F1-96D6-11BE8DEA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4E458-6CF1-4CDB-8756-1D03494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C924-1758-4A2B-8D34-7F243B8402B0}" type="datetime1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C3E45-6109-4670-9AA7-FF1DF5B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C8AD6-6005-4ECA-8D30-9F4AE1DE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D4E42-0A0A-40EA-B458-984A8C4E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6EEE55-58F3-4B3A-8F7E-EBC2B8CF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7D1CE-F405-40B0-9D9E-D2552D67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72E-0EBA-499E-AE42-CC59148EE4F4}" type="datetime1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7A46D-2068-4A3C-94BE-D6FA7F3C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D14FE-054C-4459-92A3-A5052DC2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4E43-4760-4B61-A659-006A2B43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B5200-D06F-4D07-994C-52893B7D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C3C297-8953-4EDB-9A91-07A5E5D04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74DF20-AE10-4835-9B17-84BA041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F5F3-CE28-4091-818B-2FEC368EE988}" type="datetime1">
              <a:rPr lang="pt-BR" smtClean="0"/>
              <a:t>27/01/2021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5E5A8-BD40-4DCB-A2F7-99AE6A9E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E9FE02-CFBD-4C25-9C1A-92A34DE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DA70-011D-47AD-AFF8-588305A4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9CFAF-59E8-4191-98E9-BDDFB09B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31E07-E259-47C6-8D41-5EC872AC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F9C94-0893-4FC4-8A12-5F8D8BB0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6EC5-9855-4D67-BD73-403386F7F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9FEC52-ACB8-4588-90BA-785AAA8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90B-73DA-481D-AFA2-2CA3174EE921}" type="datetime1">
              <a:rPr lang="pt-BR" smtClean="0"/>
              <a:t>27/01/2021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D1BFBC-7BEA-4615-BC77-9E51F58A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ACAA8-F0E2-48BF-BE84-2B1F84DA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67D6-EC50-40A6-8CC3-BED0A742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5D6492-D176-4F2E-B0F6-C403035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3E29-12F8-47FF-9311-04AB8126DF7B}" type="datetime1">
              <a:rPr lang="pt-BR" smtClean="0"/>
              <a:t>27/01/2021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5CE4B6-1D21-434D-A62F-C13995AB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9EC74-6AFA-465C-86E5-61097CA5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15D5F3-E1B7-452C-A661-9517EFD4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AAC7-9709-4E8B-B61B-AD1BF4CD1717}" type="datetime1">
              <a:rPr lang="pt-BR" smtClean="0"/>
              <a:t>27/01/2021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6448A0-BFFC-4DEF-813F-4BC0AC9D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7EF9CF-F5E7-4A5A-AADE-0691992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6F64-8269-454F-9AE8-D6EC6A6B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4C22E-B04B-4880-A82C-12F19D9A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523D64-1BDE-4399-8AEA-142FB7E6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91E25-3188-4CDE-804A-33E5290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0DD0-9CDA-41D6-977D-606E4E5AC891}" type="datetime1">
              <a:rPr lang="pt-BR" smtClean="0"/>
              <a:t>27/01/2021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54F81-9F1D-48FD-A1B3-CDC762F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2849E-4D69-43FE-B0DF-F65541C9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EDD2C-F68D-4EB5-BCA9-2F57F659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6F77E7-5552-4F21-BAAC-0803A6640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817F7-B160-4858-8B80-17F5EFD7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FAF35-CE81-47A9-B90C-A299DF51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B18E-76B5-448E-A234-94DAA8DCBEBE}" type="datetime1">
              <a:rPr lang="pt-BR" smtClean="0"/>
              <a:t>27/01/2021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5CB3-8585-4098-A6B2-D490C73E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1B395-CCBF-4366-9E23-C8328135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C2BF80-9EB9-44BD-93A6-2C1816E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02EDA-8EF3-45FF-AF17-F12A151F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58C91-A4C0-4401-B560-DBD4829D4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384B-F2C8-4918-9304-E1C5EE7516B3}" type="datetime1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5F402-25EE-49E1-A66D-3D9B6433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C57E9-3686-420C-8330-5B7D89389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bressan/CursoPythonUnisino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id="{795143B2-D011-4E23-B761-CBF74D3A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EE154EC-F991-4E85-8610-749F814B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0662205-DAAB-4798-8A48-297B6EB6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33575"/>
            <a:ext cx="9144000" cy="2675436"/>
          </a:xfrm>
        </p:spPr>
        <p:txBody>
          <a:bodyPr/>
          <a:lstStyle/>
          <a:p>
            <a:r>
              <a:rPr lang="pt-BR" sz="7000" b="1" dirty="0"/>
              <a:t>Curso de Python</a:t>
            </a:r>
            <a:br>
              <a:rPr lang="pt-BR" sz="7000" b="1" dirty="0"/>
            </a:br>
            <a:br>
              <a:rPr lang="pt-BR" b="1" dirty="0"/>
            </a:br>
            <a:r>
              <a:rPr lang="pt-BR" sz="3000" dirty="0"/>
              <a:t>27-01-2021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F64292-F234-46C8-B4B3-FCEC158912B5}"/>
              </a:ext>
            </a:extLst>
          </p:cNvPr>
          <p:cNvSpPr/>
          <p:nvPr/>
        </p:nvSpPr>
        <p:spPr>
          <a:xfrm>
            <a:off x="2671799" y="5147498"/>
            <a:ext cx="71877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>
                <a:hlinkClick r:id="rId3"/>
              </a:rPr>
              <a:t>https://github.com/tsbressan/CursoPythonUnisinos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32752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Estrutura de repetição: </a:t>
            </a:r>
            <a:r>
              <a:rPr lang="pt-BR" b="1" dirty="0" err="1">
                <a:solidFill>
                  <a:srgbClr val="FF0000"/>
                </a:solidFill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n=0</a:t>
            </a:r>
          </a:p>
          <a:p>
            <a:pPr marL="0" indent="0">
              <a:buNone/>
            </a:pPr>
            <a:r>
              <a:rPr lang="pt-BR" dirty="0"/>
              <a:t>n = </a:t>
            </a:r>
            <a:r>
              <a:rPr lang="pt-BR" dirty="0" err="1"/>
              <a:t>int</a:t>
            </a:r>
            <a:r>
              <a:rPr lang="pt-BR" dirty="0"/>
              <a:t> (input("Digite um número inteiro (-1 para sair ou </a:t>
            </a:r>
            <a:r>
              <a:rPr lang="pt-BR" dirty="0" err="1"/>
              <a:t>quit</a:t>
            </a:r>
            <a:r>
              <a:rPr lang="pt-BR" dirty="0"/>
              <a:t> após execução)"))</a:t>
            </a:r>
          </a:p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n != -1: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string_digitada</a:t>
            </a:r>
            <a:r>
              <a:rPr lang="pt-BR" dirty="0"/>
              <a:t> = input("Digite uma palavra: ")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string_digitada.lower</a:t>
            </a:r>
            <a:r>
              <a:rPr lang="pt-BR" dirty="0"/>
              <a:t>() == "</a:t>
            </a:r>
            <a:r>
              <a:rPr lang="pt-BR" dirty="0" err="1"/>
              <a:t>quit</a:t>
            </a:r>
            <a:r>
              <a:rPr lang="pt-BR" dirty="0"/>
              <a:t>":</a:t>
            </a:r>
          </a:p>
          <a:p>
            <a:pPr marL="0" indent="0">
              <a:buNone/>
            </a:pPr>
            <a:r>
              <a:rPr lang="pt-BR" dirty="0"/>
              <a:t>        print("Finalizou a execução!")</a:t>
            </a:r>
          </a:p>
          <a:p>
            <a:pPr marL="0" indent="0">
              <a:buNone/>
            </a:pPr>
            <a:r>
              <a:rPr lang="pt-BR" dirty="0"/>
              <a:t>        break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string_digitada</a:t>
            </a:r>
            <a:r>
              <a:rPr lang="pt-BR" dirty="0"/>
              <a:t>) &lt;= 3:</a:t>
            </a:r>
          </a:p>
          <a:p>
            <a:pPr marL="0" indent="0">
              <a:buNone/>
            </a:pPr>
            <a:r>
              <a:rPr lang="pt-BR" dirty="0"/>
              <a:t>        print("Palavra muito pequena")</a:t>
            </a:r>
          </a:p>
          <a:p>
            <a:pPr marL="0" indent="0">
              <a:buNone/>
            </a:pPr>
            <a:r>
              <a:rPr lang="pt-BR" dirty="0"/>
              <a:t>        continue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string_digitada</a:t>
            </a:r>
            <a:r>
              <a:rPr lang="pt-BR" dirty="0"/>
              <a:t>) &gt; 3:</a:t>
            </a:r>
          </a:p>
          <a:p>
            <a:pPr marL="0" indent="0">
              <a:buNone/>
            </a:pPr>
            <a:r>
              <a:rPr lang="pt-BR" dirty="0"/>
              <a:t>        print("Palavra digitada está correta..")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("código finalizado")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FA0468-C9A2-44E5-87B5-A657CCF4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29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Estrutura de repetição: </a:t>
            </a:r>
            <a:r>
              <a:rPr lang="pt-BR" b="1" dirty="0" err="1">
                <a:solidFill>
                  <a:srgbClr val="FF0000"/>
                </a:solidFill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Exemplo prático com vetor: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seq</a:t>
            </a:r>
            <a:r>
              <a:rPr lang="pt-BR" dirty="0"/>
              <a:t> = []</a:t>
            </a:r>
          </a:p>
          <a:p>
            <a:pPr marL="0" indent="0">
              <a:buNone/>
            </a:pPr>
            <a:r>
              <a:rPr lang="pt-BR" dirty="0"/>
              <a:t>i = 0</a:t>
            </a:r>
          </a:p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i &lt; 5: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novo_elemento</a:t>
            </a:r>
            <a:r>
              <a:rPr lang="pt-BR" dirty="0"/>
              <a:t> = i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seq.append</a:t>
            </a:r>
            <a:r>
              <a:rPr lang="pt-BR" dirty="0"/>
              <a:t>( </a:t>
            </a:r>
            <a:r>
              <a:rPr lang="pt-BR" dirty="0" err="1"/>
              <a:t>novo_elemento</a:t>
            </a:r>
            <a:r>
              <a:rPr lang="pt-BR" dirty="0"/>
              <a:t> )</a:t>
            </a:r>
          </a:p>
          <a:p>
            <a:pPr marL="0" indent="0">
              <a:buNone/>
            </a:pPr>
            <a:r>
              <a:rPr lang="pt-BR" dirty="0"/>
              <a:t>	i = i + 1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seq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7D77A3-DC0B-4048-96F6-EDB1EED5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39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 err="1">
                <a:solidFill>
                  <a:srgbClr val="FF0000"/>
                </a:solidFill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Exercícios práticos de </a:t>
            </a:r>
            <a:r>
              <a:rPr lang="pt-BR" dirty="0" err="1"/>
              <a:t>while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rabicParenR"/>
            </a:pPr>
            <a:r>
              <a:rPr lang="pt-BR" dirty="0"/>
              <a:t>Mostrar todos os valores de 1 até 10</a:t>
            </a:r>
          </a:p>
          <a:p>
            <a:pPr marL="514350" indent="-514350">
              <a:buAutoNum type="arabicParenR"/>
            </a:pPr>
            <a:r>
              <a:rPr lang="pt-BR" dirty="0"/>
              <a:t>Mostrar todos os valores de 10 até 1</a:t>
            </a:r>
          </a:p>
          <a:p>
            <a:pPr marL="514350" indent="-514350">
              <a:buAutoNum type="arabicParenR"/>
            </a:pPr>
            <a:r>
              <a:rPr lang="pt-BR" dirty="0"/>
              <a:t>Digitar 3 números inteiros, armazenar em vetor, realizar a soma e média.</a:t>
            </a:r>
          </a:p>
          <a:p>
            <a:pPr marL="514350" indent="-514350">
              <a:buAutoNum type="arabicParenR"/>
            </a:pPr>
            <a:r>
              <a:rPr lang="pt-BR" dirty="0"/>
              <a:t>Utilizando vetor, receber 3 números </a:t>
            </a:r>
            <a:r>
              <a:rPr lang="pt-BR" dirty="0" err="1"/>
              <a:t>float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A738E4-918F-4930-8721-E2CED461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8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Classes e Funções são blocos de códigos que realizem determinada tarefa programada, que normalmente precisam ser usadas várias vezes (ou seja, são reutilizadas).</a:t>
            </a:r>
          </a:p>
          <a:p>
            <a:endParaRPr lang="pt-BR" dirty="0"/>
          </a:p>
          <a:p>
            <a:pPr>
              <a:lnSpc>
                <a:spcPct val="110000"/>
              </a:lnSpc>
            </a:pPr>
            <a:r>
              <a:rPr lang="pt-BR" dirty="0"/>
              <a:t>Uma classe associa dados (atributos) e operações (métodos) numa só estrutura. Um objeto é uma instância de uma classe. Ou seja, uma representação da classe. Por exemplo, Regis é uma instância de uma classe chamada Pessoa, mas a Pessoa é a classe que o representa de uma forma genérica. Se você criar um outro objeto chamado Fabio, esse objeto também será uma instancia da classe Pessoa.</a:t>
            </a:r>
          </a:p>
          <a:p>
            <a:endParaRPr lang="pt-BR" dirty="0"/>
          </a:p>
          <a:p>
            <a:r>
              <a:rPr lang="pt-BR" dirty="0"/>
              <a:t>Tudo isso é chamado em programação de orientação a objetos.</a:t>
            </a:r>
          </a:p>
          <a:p>
            <a:endParaRPr lang="pt-BR" dirty="0"/>
          </a:p>
          <a:p>
            <a:r>
              <a:rPr lang="pt-BR" dirty="0"/>
              <a:t>Objetivo principal é a </a:t>
            </a:r>
            <a:r>
              <a:rPr lang="pt-BR" u="sng" dirty="0"/>
              <a:t>REUTILIZAÇÃO DE CÓDIGO</a:t>
            </a:r>
          </a:p>
        </p:txBody>
      </p:sp>
    </p:spTree>
    <p:extLst>
      <p:ext uri="{BB962C8B-B14F-4D97-AF65-F5344CB8AC3E}">
        <p14:creationId xmlns:p14="http://schemas.microsoft.com/office/powerpoint/2010/main" val="1460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pic>
        <p:nvPicPr>
          <p:cNvPr id="4098" name="Picture 2" descr="inserir a descrição da imagem aqui">
            <a:extLst>
              <a:ext uri="{FF2B5EF4-FFF2-40B4-BE49-F238E27FC236}">
                <a16:creationId xmlns:a16="http://schemas.microsoft.com/office/drawing/2014/main" id="{797223F9-0CD9-4A2E-A5D5-336377C5F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2" y="2733261"/>
            <a:ext cx="5633002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roduction to Python Classes - YouTube">
            <a:extLst>
              <a:ext uri="{FF2B5EF4-FFF2-40B4-BE49-F238E27FC236}">
                <a16:creationId xmlns:a16="http://schemas.microsoft.com/office/drawing/2014/main" id="{071AA77E-1D6C-448C-9105-A413A394B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" r="6475"/>
          <a:stretch/>
        </p:blipFill>
        <p:spPr bwMode="auto">
          <a:xfrm>
            <a:off x="6096000" y="2471117"/>
            <a:ext cx="5456902" cy="334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6E440DB-E076-4CC3-837D-B9248C11BD2D}"/>
              </a:ext>
            </a:extLst>
          </p:cNvPr>
          <p:cNvSpPr txBox="1"/>
          <p:nvPr/>
        </p:nvSpPr>
        <p:spPr>
          <a:xfrm>
            <a:off x="7208273" y="5682287"/>
            <a:ext cx="3754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https://www.youtube.com/watch?v=LwOg0b0ZwCM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A65BAF-9795-450E-A05A-0EAEF9A7FFED}"/>
              </a:ext>
            </a:extLst>
          </p:cNvPr>
          <p:cNvSpPr txBox="1"/>
          <p:nvPr/>
        </p:nvSpPr>
        <p:spPr>
          <a:xfrm>
            <a:off x="1120877" y="5682286"/>
            <a:ext cx="26350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https://i.stack.imgur.com/9aGX2.png</a:t>
            </a:r>
          </a:p>
        </p:txBody>
      </p:sp>
    </p:spTree>
    <p:extLst>
      <p:ext uri="{BB962C8B-B14F-4D97-AF65-F5344CB8AC3E}">
        <p14:creationId xmlns:p14="http://schemas.microsoft.com/office/powerpoint/2010/main" val="389571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#linha de código1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#linha de código2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#linha de </a:t>
            </a:r>
            <a:r>
              <a:rPr lang="pt-BR" dirty="0" err="1"/>
              <a:t>códigon</a:t>
            </a:r>
            <a:endParaRPr lang="pt-BR" dirty="0"/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&gt;&gt;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423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Palavra reservada </a:t>
            </a:r>
            <a:r>
              <a:rPr lang="pt-BR" b="1" dirty="0" err="1"/>
              <a:t>def</a:t>
            </a:r>
            <a:r>
              <a:rPr lang="pt-BR" dirty="0"/>
              <a:t> realiza a definição da função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b="1" dirty="0" err="1"/>
              <a:t>main</a:t>
            </a:r>
            <a:r>
              <a:rPr lang="pt-BR" dirty="0"/>
              <a:t> é o nome da função (pode ser alterado)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Entre </a:t>
            </a:r>
            <a:r>
              <a:rPr lang="pt-BR" b="1" dirty="0"/>
              <a:t>( )</a:t>
            </a:r>
            <a:r>
              <a:rPr lang="pt-BR" dirty="0"/>
              <a:t> define o(s) parâmetro(s) do método. Pode ser vazio.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b="1" dirty="0"/>
              <a:t>:</a:t>
            </a:r>
            <a:r>
              <a:rPr lang="pt-BR" dirty="0"/>
              <a:t> ao final indica que a próxima linha deve ser </a:t>
            </a:r>
            <a:r>
              <a:rPr lang="pt-BR" dirty="0" err="1"/>
              <a:t>indentada</a:t>
            </a:r>
            <a:r>
              <a:rPr lang="pt-B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Para executar a função, basta chamar o nome ( </a:t>
            </a:r>
            <a:r>
              <a:rPr lang="pt-BR" b="1" dirty="0" err="1"/>
              <a:t>main</a:t>
            </a:r>
            <a:r>
              <a:rPr lang="pt-BR" b="1" dirty="0"/>
              <a:t>() </a:t>
            </a:r>
            <a:r>
              <a:rPr lang="pt-BR" dirty="0"/>
              <a:t>), se existir, passar os parâmetros dentro dos parênteses.</a:t>
            </a:r>
          </a:p>
        </p:txBody>
      </p:sp>
    </p:spTree>
    <p:extLst>
      <p:ext uri="{BB962C8B-B14F-4D97-AF65-F5344CB8AC3E}">
        <p14:creationId xmlns:p14="http://schemas.microsoft.com/office/powerpoint/2010/main" val="402527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def</a:t>
            </a:r>
            <a:r>
              <a:rPr lang="pt-BR" dirty="0"/>
              <a:t> teste (nome):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print(“Meu nome é: ”, nome)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&gt;&gt; teste(“Thiago”)</a:t>
            </a:r>
          </a:p>
        </p:txBody>
      </p:sp>
    </p:spTree>
    <p:extLst>
      <p:ext uri="{BB962C8B-B14F-4D97-AF65-F5344CB8AC3E}">
        <p14:creationId xmlns:p14="http://schemas.microsoft.com/office/powerpoint/2010/main" val="399405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 </a:t>
            </a:r>
            <a:r>
              <a:rPr lang="pt-BR" u="sng" dirty="0"/>
              <a:t>Mais de um parâmetro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def</a:t>
            </a:r>
            <a:r>
              <a:rPr lang="pt-BR" dirty="0"/>
              <a:t> teste (nome, idade):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print(“Meu nome é: ”, nome, “ Idade: ”, idade)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&gt;&gt; teste(“Thiago”, 28)</a:t>
            </a:r>
          </a:p>
        </p:txBody>
      </p:sp>
    </p:spTree>
    <p:extLst>
      <p:ext uri="{BB962C8B-B14F-4D97-AF65-F5344CB8AC3E}">
        <p14:creationId xmlns:p14="http://schemas.microsoft.com/office/powerpoint/2010/main" val="175748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 </a:t>
            </a:r>
            <a:r>
              <a:rPr lang="pt-BR" u="sng" dirty="0"/>
              <a:t>podem receber valores e realizar cálculos.</a:t>
            </a:r>
          </a:p>
          <a:p>
            <a:pPr marL="0" indent="0">
              <a:lnSpc>
                <a:spcPct val="110000"/>
              </a:lnSpc>
              <a:buNone/>
            </a:pPr>
            <a:endParaRPr lang="pt-BR" u="sng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calcula_media</a:t>
            </a:r>
            <a:r>
              <a:rPr lang="pt-BR" dirty="0"/>
              <a:t> (soma, </a:t>
            </a:r>
            <a:r>
              <a:rPr lang="pt-BR" dirty="0" err="1"/>
              <a:t>qtd</a:t>
            </a:r>
            <a:r>
              <a:rPr lang="pt-BR" dirty="0"/>
              <a:t>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media = soma/</a:t>
            </a:r>
            <a:r>
              <a:rPr lang="pt-BR" dirty="0" err="1"/>
              <a:t>qtd</a:t>
            </a: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print(" A média é: ", round(media, 2))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num1= </a:t>
            </a:r>
            <a:r>
              <a:rPr lang="pt-BR" dirty="0" err="1"/>
              <a:t>float</a:t>
            </a:r>
            <a:r>
              <a:rPr lang="pt-BR" dirty="0"/>
              <a:t>(input("Digite o valor do 1º número: "))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num2= </a:t>
            </a:r>
            <a:r>
              <a:rPr lang="pt-BR" dirty="0" err="1"/>
              <a:t>float</a:t>
            </a:r>
            <a:r>
              <a:rPr lang="pt-BR" dirty="0"/>
              <a:t>(input("Digite o valor do 2º número: "))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soma = num1+num2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calcula_media</a:t>
            </a:r>
            <a:r>
              <a:rPr lang="pt-BR" dirty="0"/>
              <a:t>(soma, 2)</a:t>
            </a:r>
          </a:p>
        </p:txBody>
      </p:sp>
    </p:spTree>
    <p:extLst>
      <p:ext uri="{BB962C8B-B14F-4D97-AF65-F5344CB8AC3E}">
        <p14:creationId xmlns:p14="http://schemas.microsoft.com/office/powerpoint/2010/main" val="333246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 (loop ou laço):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Dois comandos utilizados para estrutura de repetição: for e </a:t>
            </a:r>
            <a:r>
              <a:rPr lang="pt-BR" b="1" dirty="0" err="1"/>
              <a:t>while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--- Utilizada quando queremos que um bloco de código seja executado várias vezes----</a:t>
            </a: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u="sng" dirty="0"/>
              <a:t>for</a:t>
            </a:r>
            <a:r>
              <a:rPr lang="pt-BR" dirty="0"/>
              <a:t> é usado quando se quer iterar sobre um bloco de código um número determinado de vezes.</a:t>
            </a: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u="sng" dirty="0" err="1"/>
              <a:t>while</a:t>
            </a:r>
            <a:r>
              <a:rPr lang="pt-BR" dirty="0"/>
              <a:t> é usando quando queremos que o bloco de código seja repetido até que uma condição seja satisfeita, neste caso, utilizando uma expressão booleana (</a:t>
            </a:r>
            <a:r>
              <a:rPr lang="pt-BR" dirty="0" err="1"/>
              <a:t>true</a:t>
            </a:r>
            <a:r>
              <a:rPr lang="pt-BR" dirty="0"/>
              <a:t> ou false)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150E51-9507-4AC4-820A-85C42628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5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 </a:t>
            </a:r>
            <a:r>
              <a:rPr lang="pt-BR" u="sng" dirty="0"/>
              <a:t>usando vetor</a:t>
            </a:r>
          </a:p>
          <a:p>
            <a:pPr marL="0" indent="0">
              <a:lnSpc>
                <a:spcPct val="110000"/>
              </a:lnSpc>
              <a:buNone/>
            </a:pPr>
            <a:endParaRPr lang="pt-BR" u="sng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D532E5-673E-4B62-B4BF-529BB3A3DC83}"/>
              </a:ext>
            </a:extLst>
          </p:cNvPr>
          <p:cNvSpPr/>
          <p:nvPr/>
        </p:nvSpPr>
        <p:spPr>
          <a:xfrm>
            <a:off x="1002889" y="2335185"/>
            <a:ext cx="8622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calcular_media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):</a:t>
            </a:r>
          </a:p>
          <a:p>
            <a:r>
              <a:rPr lang="pt-BR" dirty="0"/>
              <a:t>    soma = 0</a:t>
            </a:r>
          </a:p>
          <a:p>
            <a:r>
              <a:rPr lang="pt-BR" dirty="0"/>
              <a:t>    for n in </a:t>
            </a:r>
            <a:r>
              <a:rPr lang="pt-BR" dirty="0" err="1"/>
              <a:t>list</a:t>
            </a:r>
            <a:r>
              <a:rPr lang="pt-BR" dirty="0"/>
              <a:t>(range(0,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))):</a:t>
            </a:r>
          </a:p>
          <a:p>
            <a:r>
              <a:rPr lang="pt-BR" dirty="0"/>
              <a:t>        soma = soma + </a:t>
            </a:r>
            <a:r>
              <a:rPr lang="pt-BR" dirty="0" err="1"/>
              <a:t>Numeros</a:t>
            </a:r>
            <a:r>
              <a:rPr lang="pt-BR" dirty="0"/>
              <a:t>[n]</a:t>
            </a:r>
          </a:p>
          <a:p>
            <a:r>
              <a:rPr lang="pt-BR" dirty="0"/>
              <a:t>                  </a:t>
            </a:r>
          </a:p>
          <a:p>
            <a:r>
              <a:rPr lang="pt-BR" dirty="0"/>
              <a:t>    media = soma /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  </a:t>
            </a:r>
          </a:p>
          <a:p>
            <a:r>
              <a:rPr lang="pt-BR" dirty="0"/>
              <a:t>    print("A média é: ", media)</a:t>
            </a:r>
          </a:p>
          <a:p>
            <a:r>
              <a:rPr lang="pt-BR" dirty="0"/>
              <a:t>   </a:t>
            </a:r>
          </a:p>
          <a:p>
            <a:r>
              <a:rPr lang="pt-BR" dirty="0" err="1"/>
              <a:t>Numeros</a:t>
            </a:r>
            <a:r>
              <a:rPr lang="pt-BR" dirty="0"/>
              <a:t> = []</a:t>
            </a:r>
          </a:p>
          <a:p>
            <a:r>
              <a:rPr lang="pt-BR" dirty="0"/>
              <a:t>num = </a:t>
            </a:r>
            <a:r>
              <a:rPr lang="pt-BR" dirty="0" err="1"/>
              <a:t>int</a:t>
            </a:r>
            <a:r>
              <a:rPr lang="pt-BR" dirty="0"/>
              <a:t>(input("Quantos números gostaria de digitar?"))</a:t>
            </a:r>
          </a:p>
          <a:p>
            <a:endParaRPr lang="pt-BR" dirty="0"/>
          </a:p>
          <a:p>
            <a:r>
              <a:rPr lang="pt-BR" dirty="0"/>
              <a:t>for n in range(0, num):</a:t>
            </a:r>
          </a:p>
          <a:p>
            <a:r>
              <a:rPr lang="pt-BR" dirty="0"/>
              <a:t>    </a:t>
            </a:r>
            <a:r>
              <a:rPr lang="pt-BR" dirty="0" err="1"/>
              <a:t>Numeros.append</a:t>
            </a:r>
            <a:r>
              <a:rPr lang="pt-BR" dirty="0"/>
              <a:t>(</a:t>
            </a:r>
            <a:r>
              <a:rPr lang="pt-BR" dirty="0" err="1"/>
              <a:t>eval</a:t>
            </a:r>
            <a:r>
              <a:rPr lang="pt-BR" dirty="0"/>
              <a:t>(input ("Digite o número : ")))</a:t>
            </a:r>
          </a:p>
          <a:p>
            <a:r>
              <a:rPr lang="pt-BR" dirty="0"/>
              <a:t>    </a:t>
            </a:r>
          </a:p>
          <a:p>
            <a:r>
              <a:rPr lang="pt-BR" dirty="0" err="1"/>
              <a:t>calcular_media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77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CLASSES</a:t>
            </a:r>
          </a:p>
          <a:p>
            <a:pPr marL="0" indent="0">
              <a:lnSpc>
                <a:spcPct val="110000"/>
              </a:lnSpc>
              <a:buNone/>
            </a:pPr>
            <a:endParaRPr lang="pt-BR" u="sng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u="sng" dirty="0" err="1"/>
              <a:t>NomeClasse</a:t>
            </a:r>
            <a:r>
              <a:rPr lang="pt-BR" u="sng" dirty="0"/>
              <a:t> </a:t>
            </a:r>
            <a:r>
              <a:rPr lang="pt-BR" dirty="0"/>
              <a:t>:</a:t>
            </a:r>
            <a:br>
              <a:rPr lang="pt-BR" dirty="0"/>
            </a:br>
            <a:endParaRPr lang="pt-B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       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metodo</a:t>
            </a:r>
            <a:r>
              <a:rPr lang="pt-BR" dirty="0"/>
              <a:t>(self, </a:t>
            </a:r>
            <a:r>
              <a:rPr lang="pt-BR" dirty="0" err="1"/>
              <a:t>args</a:t>
            </a:r>
            <a:r>
              <a:rPr lang="pt-BR" dirty="0"/>
              <a:t>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                </a:t>
            </a:r>
            <a:r>
              <a:rPr lang="pt-BR" dirty="0" err="1"/>
              <a:t>pass</a:t>
            </a:r>
            <a:endParaRPr lang="pt-BR" u="sng" dirty="0"/>
          </a:p>
          <a:p>
            <a:pPr marL="0" indent="0">
              <a:lnSpc>
                <a:spcPct val="110000"/>
              </a:lnSpc>
              <a:buNone/>
            </a:pPr>
            <a:endParaRPr lang="pt-BR" u="sng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# </a:t>
            </a:r>
            <a:r>
              <a:rPr lang="pt-BR" dirty="0" err="1"/>
              <a:t>NomeClasse</a:t>
            </a:r>
            <a:r>
              <a:rPr lang="pt-BR" dirty="0"/>
              <a:t> – nome da classe (não tem espaço)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# </a:t>
            </a:r>
            <a:r>
              <a:rPr lang="pt-BR" dirty="0" err="1"/>
              <a:t>def</a:t>
            </a:r>
            <a:r>
              <a:rPr lang="pt-BR" dirty="0"/>
              <a:t> método () – nome do método da classe: </a:t>
            </a:r>
            <a:r>
              <a:rPr lang="pt-BR" dirty="0" err="1"/>
              <a:t>nome_da_classe</a:t>
            </a: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#self – palavra reservada obrigatória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# </a:t>
            </a:r>
            <a:r>
              <a:rPr lang="pt-BR" dirty="0" err="1"/>
              <a:t>args</a:t>
            </a:r>
            <a:r>
              <a:rPr lang="pt-BR" dirty="0"/>
              <a:t> – argumentos ou parâmetros do método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#</a:t>
            </a:r>
            <a:r>
              <a:rPr lang="pt-BR" dirty="0" err="1"/>
              <a:t>pass</a:t>
            </a:r>
            <a:r>
              <a:rPr lang="pt-BR" dirty="0"/>
              <a:t> – significa que o método tem conteúdo vazio. 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535572-7267-4851-9F68-2CDA1FFC4B02}"/>
              </a:ext>
            </a:extLst>
          </p:cNvPr>
          <p:cNvSpPr txBox="1"/>
          <p:nvPr/>
        </p:nvSpPr>
        <p:spPr>
          <a:xfrm>
            <a:off x="6824814" y="2565824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NomeClasse</a:t>
            </a:r>
            <a:r>
              <a:rPr lang="pt-BR" sz="2200" dirty="0"/>
              <a:t> :</a:t>
            </a:r>
          </a:p>
          <a:p>
            <a:r>
              <a:rPr lang="pt-BR" sz="2200" dirty="0"/>
              <a:t>   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metodo</a:t>
            </a:r>
            <a:r>
              <a:rPr lang="pt-BR" sz="2200" dirty="0"/>
              <a:t>(self, nome):</a:t>
            </a:r>
          </a:p>
          <a:p>
            <a:r>
              <a:rPr lang="pt-BR" sz="2200" dirty="0"/>
              <a:t>        print ("Nome: ", nome)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1D42160-18D7-4CD6-ADDA-F7F76AA46FFF}"/>
              </a:ext>
            </a:extLst>
          </p:cNvPr>
          <p:cNvCxnSpPr/>
          <p:nvPr/>
        </p:nvCxnSpPr>
        <p:spPr>
          <a:xfrm>
            <a:off x="4267200" y="3429000"/>
            <a:ext cx="235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89D719-C6B0-4AEB-BDEA-C881DB3E7D40}"/>
              </a:ext>
            </a:extLst>
          </p:cNvPr>
          <p:cNvSpPr txBox="1"/>
          <p:nvPr/>
        </p:nvSpPr>
        <p:spPr>
          <a:xfrm>
            <a:off x="4842684" y="3104433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53590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Bibliotecas(módulo)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/>
              <a:t>Utilização das bibliotecas</a:t>
            </a:r>
          </a:p>
          <a:p>
            <a:endParaRPr lang="pt-BR" b="1" dirty="0"/>
          </a:p>
          <a:p>
            <a:r>
              <a:rPr lang="pt-BR" b="1" dirty="0" err="1"/>
              <a:t>Import</a:t>
            </a:r>
            <a:r>
              <a:rPr lang="pt-BR" b="1" dirty="0"/>
              <a:t> &lt;</a:t>
            </a:r>
            <a:r>
              <a:rPr lang="pt-BR" b="1" dirty="0" err="1"/>
              <a:t>nome_biblioteca</a:t>
            </a:r>
            <a:r>
              <a:rPr lang="pt-BR" b="1" dirty="0"/>
              <a:t>&gt;</a:t>
            </a:r>
          </a:p>
          <a:p>
            <a:pPr marL="0" indent="0">
              <a:buNone/>
            </a:pPr>
            <a:r>
              <a:rPr lang="pt-BR" dirty="0"/>
              <a:t>importa todo o módulo especificado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err="1"/>
              <a:t>Import</a:t>
            </a:r>
            <a:r>
              <a:rPr lang="pt-BR" b="1" dirty="0"/>
              <a:t> &lt;</a:t>
            </a:r>
            <a:r>
              <a:rPr lang="pt-BR" b="1" dirty="0" err="1"/>
              <a:t>nome_biblioteca</a:t>
            </a:r>
            <a:r>
              <a:rPr lang="pt-BR" b="1" dirty="0"/>
              <a:t>&gt; </a:t>
            </a:r>
            <a:r>
              <a:rPr lang="pt-BR" b="1" dirty="0" err="1"/>
              <a:t>from</a:t>
            </a:r>
            <a:r>
              <a:rPr lang="pt-BR" b="1" dirty="0"/>
              <a:t> &lt;pacote&gt;</a:t>
            </a:r>
          </a:p>
          <a:p>
            <a:pPr marL="0" indent="0">
              <a:buNone/>
            </a:pPr>
            <a:r>
              <a:rPr lang="pt-BR" dirty="0"/>
              <a:t>importa apenas o pacote especificado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Ao tentar </a:t>
            </a:r>
            <a:r>
              <a:rPr lang="pt-BR" i="1" dirty="0"/>
              <a:t>importar</a:t>
            </a:r>
            <a:r>
              <a:rPr lang="pt-BR" dirty="0"/>
              <a:t> um módulo que não existe, um erro será reportado: </a:t>
            </a:r>
            <a:r>
              <a:rPr lang="pt-BR" dirty="0" err="1"/>
              <a:t>ImportErrror</a:t>
            </a:r>
            <a:r>
              <a:rPr lang="pt-BR" dirty="0"/>
              <a:t> na tela</a:t>
            </a:r>
          </a:p>
        </p:txBody>
      </p:sp>
    </p:spTree>
    <p:extLst>
      <p:ext uri="{BB962C8B-B14F-4D97-AF65-F5344CB8AC3E}">
        <p14:creationId xmlns:p14="http://schemas.microsoft.com/office/powerpoint/2010/main" val="69553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Bibliotecas(módulo)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/>
              <a:t>Utilização das bibliotecas</a:t>
            </a:r>
          </a:p>
          <a:p>
            <a:endParaRPr lang="pt-BR" b="1" dirty="0"/>
          </a:p>
          <a:p>
            <a:r>
              <a:rPr lang="pt-BR" b="1" dirty="0"/>
              <a:t>Exemplo: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math.sqrt</a:t>
            </a:r>
            <a:r>
              <a:rPr lang="pt-BR" dirty="0"/>
              <a:t>(0))</a:t>
            </a:r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math.sqrt</a:t>
            </a:r>
            <a:r>
              <a:rPr lang="pt-BR" dirty="0"/>
              <a:t>(4))</a:t>
            </a:r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math.sqrt</a:t>
            </a:r>
            <a:r>
              <a:rPr lang="pt-BR" dirty="0"/>
              <a:t>(8))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48D6DFE-1877-4815-9DBA-952EA377F580}"/>
              </a:ext>
            </a:extLst>
          </p:cNvPr>
          <p:cNvCxnSpPr>
            <a:cxnSpLocks/>
          </p:cNvCxnSpPr>
          <p:nvPr/>
        </p:nvCxnSpPr>
        <p:spPr>
          <a:xfrm>
            <a:off x="1995948" y="4245077"/>
            <a:ext cx="22810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767BD2-CF30-40BE-9452-3ED1C58323C7}"/>
              </a:ext>
            </a:extLst>
          </p:cNvPr>
          <p:cNvSpPr txBox="1"/>
          <p:nvPr/>
        </p:nvSpPr>
        <p:spPr>
          <a:xfrm>
            <a:off x="3072877" y="3920510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Biblioteca</a:t>
            </a:r>
          </a:p>
        </p:txBody>
      </p:sp>
    </p:spTree>
    <p:extLst>
      <p:ext uri="{BB962C8B-B14F-4D97-AF65-F5344CB8AC3E}">
        <p14:creationId xmlns:p14="http://schemas.microsoft.com/office/powerpoint/2010/main" val="311754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ython">
            <a:extLst>
              <a:ext uri="{FF2B5EF4-FFF2-40B4-BE49-F238E27FC236}">
                <a16:creationId xmlns:a16="http://schemas.microsoft.com/office/drawing/2014/main" id="{7447D84E-6363-4DFA-96D1-44518D28E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30" y="0"/>
            <a:ext cx="5967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01E0C35-1BE5-4C46-AD58-5418AEC4D589}"/>
              </a:ext>
            </a:extLst>
          </p:cNvPr>
          <p:cNvSpPr/>
          <p:nvPr/>
        </p:nvSpPr>
        <p:spPr>
          <a:xfrm>
            <a:off x="3142172" y="2910348"/>
            <a:ext cx="731738" cy="107171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05BC6FD-D461-46CC-BADE-881BD26505A4}"/>
              </a:ext>
            </a:extLst>
          </p:cNvPr>
          <p:cNvSpPr/>
          <p:nvPr/>
        </p:nvSpPr>
        <p:spPr>
          <a:xfrm>
            <a:off x="3142172" y="545690"/>
            <a:ext cx="731738" cy="31954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E8E1F8CB-9A8E-4D33-909E-AB18AF139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641" y="2280455"/>
            <a:ext cx="2054087" cy="20334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Matplotlib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Scipy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NumPy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37255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 (loop ou laço):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150E51-9507-4AC4-820A-85C42628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1212BD-65D1-4A07-A3E0-3B6E7BB3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70" y="1989628"/>
            <a:ext cx="7325741" cy="48683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FB8E403-B467-4262-B9F9-E8D65A8234F4}"/>
              </a:ext>
            </a:extLst>
          </p:cNvPr>
          <p:cNvSpPr txBox="1"/>
          <p:nvPr/>
        </p:nvSpPr>
        <p:spPr>
          <a:xfrm>
            <a:off x="8610600" y="6125516"/>
            <a:ext cx="331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BORGES, Luiz Eduardo. Python para Desenvolvedores, 2ª edição, 2010.</a:t>
            </a:r>
          </a:p>
        </p:txBody>
      </p:sp>
    </p:spTree>
    <p:extLst>
      <p:ext uri="{BB962C8B-B14F-4D97-AF65-F5344CB8AC3E}">
        <p14:creationId xmlns:p14="http://schemas.microsoft.com/office/powerpoint/2010/main" val="24551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>
                <a:solidFill>
                  <a:srgbClr val="FF0000"/>
                </a:solidFill>
              </a:rPr>
              <a:t>for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# Aqui repetimos o print 3 vezes</a:t>
            </a:r>
          </a:p>
          <a:p>
            <a:pPr marL="0" indent="0">
              <a:buNone/>
            </a:pPr>
            <a:r>
              <a:rPr lang="pt-BR" dirty="0"/>
              <a:t>for n in </a:t>
            </a:r>
            <a:r>
              <a:rPr lang="pt-BR" dirty="0" err="1"/>
              <a:t>list</a:t>
            </a:r>
            <a:r>
              <a:rPr lang="pt-BR" dirty="0"/>
              <a:t>(range(0, 3)):</a:t>
            </a:r>
          </a:p>
          <a:p>
            <a:pPr marL="0" indent="0">
              <a:buNone/>
            </a:pPr>
            <a:r>
              <a:rPr lang="pt-BR" dirty="0"/>
              <a:t>	print("Número: " , n)</a:t>
            </a:r>
          </a:p>
          <a:p>
            <a:pPr marL="0" indent="0">
              <a:buNone/>
            </a:pPr>
            <a:r>
              <a:rPr lang="pt-BR" dirty="0"/>
              <a:t>#########################</a:t>
            </a:r>
          </a:p>
          <a:p>
            <a:pPr marL="0" indent="0">
              <a:buNone/>
            </a:pPr>
            <a:r>
              <a:rPr lang="pt-BR" dirty="0"/>
              <a:t># Para iterar(todos os elementos) sobre um vetor</a:t>
            </a:r>
          </a:p>
          <a:p>
            <a:pPr marL="0" indent="0">
              <a:buNone/>
            </a:pPr>
            <a:r>
              <a:rPr lang="it-IT" dirty="0"/>
              <a:t>v = [1, 2, 3, 4, 10]</a:t>
            </a:r>
          </a:p>
          <a:p>
            <a:pPr marL="0" indent="0">
              <a:buNone/>
            </a:pPr>
            <a:r>
              <a:rPr lang="it-IT" dirty="0"/>
              <a:t>for numero in v:</a:t>
            </a:r>
          </a:p>
          <a:p>
            <a:pPr marL="0" indent="0">
              <a:buNone/>
            </a:pPr>
            <a:r>
              <a:rPr lang="it-IT" dirty="0"/>
              <a:t>	print(numero ** 2)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6B4D8F-895C-41B4-B8D5-EF35266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 descr="Python range function explained">
            <a:extLst>
              <a:ext uri="{FF2B5EF4-FFF2-40B4-BE49-F238E27FC236}">
                <a16:creationId xmlns:a16="http://schemas.microsoft.com/office/drawing/2014/main" id="{1F02C8E8-4AE4-4552-9207-E2097701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313" y="1690688"/>
            <a:ext cx="4472141" cy="25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5DDA575-2F94-44DB-A3B7-05883A9273B0}"/>
              </a:ext>
            </a:extLst>
          </p:cNvPr>
          <p:cNvCxnSpPr/>
          <p:nvPr/>
        </p:nvCxnSpPr>
        <p:spPr>
          <a:xfrm flipV="1">
            <a:off x="3480619" y="3429000"/>
            <a:ext cx="4011562" cy="10078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9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>
                <a:solidFill>
                  <a:srgbClr val="FF0000"/>
                </a:solidFill>
              </a:rPr>
              <a:t>for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# Muito utilizado em </a:t>
            </a:r>
            <a:r>
              <a:rPr lang="pt-BR" dirty="0" err="1"/>
              <a:t>strings</a:t>
            </a:r>
            <a:r>
              <a:rPr lang="pt-BR" dirty="0"/>
              <a:t> (já usamos)</a:t>
            </a:r>
          </a:p>
          <a:p>
            <a:pPr marL="0" indent="0">
              <a:buNone/>
            </a:pPr>
            <a:r>
              <a:rPr lang="pt-BR" dirty="0"/>
              <a:t>palavra = "</a:t>
            </a:r>
            <a:r>
              <a:rPr lang="pt-BR" dirty="0" err="1"/>
              <a:t>unisinos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for letra in palavra:</a:t>
            </a:r>
          </a:p>
          <a:p>
            <a:pPr marL="0" indent="0">
              <a:buNone/>
            </a:pPr>
            <a:r>
              <a:rPr lang="pt-BR" dirty="0"/>
              <a:t>	print(letra)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IMPORTANTE: para auxiliar as estruturas de repetição, inclui-se dois comandos importantes: </a:t>
            </a:r>
            <a:r>
              <a:rPr lang="pt-BR" u="sng" dirty="0"/>
              <a:t>break</a:t>
            </a:r>
            <a:r>
              <a:rPr lang="pt-BR" dirty="0"/>
              <a:t> e </a:t>
            </a:r>
            <a:r>
              <a:rPr lang="pt-BR" u="sng" dirty="0"/>
              <a:t>continue</a:t>
            </a:r>
            <a:r>
              <a:rPr lang="pt-BR" dirty="0"/>
              <a:t>. </a:t>
            </a:r>
            <a:r>
              <a:rPr lang="pt-BR" u="sng" dirty="0"/>
              <a:t>break</a:t>
            </a:r>
            <a:r>
              <a:rPr lang="pt-BR" dirty="0"/>
              <a:t> utilizado para sair da execução (loop). </a:t>
            </a:r>
            <a:r>
              <a:rPr lang="pt-BR" u="sng" dirty="0"/>
              <a:t>continue</a:t>
            </a:r>
            <a:r>
              <a:rPr lang="pt-BR" dirty="0"/>
              <a:t> finalizar a execução daquele trecho e inicia o próximo (dentro do mesmo loop)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B77EED-7377-41FB-9497-EFCDF89D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3B69B2-DBBC-4E08-9A0B-997D6159B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5" t="19876" r="6489" b="10040"/>
          <a:stretch/>
        </p:blipFill>
        <p:spPr>
          <a:xfrm>
            <a:off x="6881511" y="1585787"/>
            <a:ext cx="5229209" cy="28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1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Estrutura de repetição: </a:t>
            </a:r>
            <a:r>
              <a:rPr lang="pt-BR" b="1" dirty="0">
                <a:solidFill>
                  <a:srgbClr val="FF0000"/>
                </a:solidFill>
              </a:rPr>
              <a:t>for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for n in range(0,3):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string_digitada</a:t>
            </a:r>
            <a:r>
              <a:rPr lang="pt-BR" dirty="0"/>
              <a:t> = input("Digite uma palavra: ")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string_digitada.lower</a:t>
            </a:r>
            <a:r>
              <a:rPr lang="pt-BR" dirty="0"/>
              <a:t>() == "</a:t>
            </a:r>
            <a:r>
              <a:rPr lang="pt-BR" dirty="0" err="1"/>
              <a:t>quit</a:t>
            </a:r>
            <a:r>
              <a:rPr lang="pt-BR" dirty="0"/>
              <a:t>":</a:t>
            </a:r>
          </a:p>
          <a:p>
            <a:pPr marL="0" indent="0">
              <a:buNone/>
            </a:pPr>
            <a:r>
              <a:rPr lang="pt-BR" dirty="0"/>
              <a:t>        print("Finalizou a execução!")</a:t>
            </a:r>
          </a:p>
          <a:p>
            <a:pPr marL="0" indent="0">
              <a:buNone/>
            </a:pPr>
            <a:r>
              <a:rPr lang="pt-BR" dirty="0"/>
              <a:t>        break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string_digitada</a:t>
            </a:r>
            <a:r>
              <a:rPr lang="pt-BR" dirty="0"/>
              <a:t>) &lt;= 3:</a:t>
            </a:r>
          </a:p>
          <a:p>
            <a:pPr marL="0" indent="0">
              <a:buNone/>
            </a:pPr>
            <a:r>
              <a:rPr lang="pt-BR" dirty="0"/>
              <a:t>        print("Palavra muito pequena")</a:t>
            </a:r>
          </a:p>
          <a:p>
            <a:pPr marL="0" indent="0">
              <a:buNone/>
            </a:pPr>
            <a:r>
              <a:rPr lang="pt-BR" dirty="0"/>
              <a:t>        continue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string_digitada</a:t>
            </a:r>
            <a:r>
              <a:rPr lang="pt-BR" dirty="0"/>
              <a:t>) &gt; 3:</a:t>
            </a:r>
          </a:p>
          <a:p>
            <a:pPr marL="0" indent="0">
              <a:buNone/>
            </a:pPr>
            <a:r>
              <a:rPr lang="pt-BR" dirty="0"/>
              <a:t>        print("Palavra digitada está correta..")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B5D961-2422-4C7D-8FB4-E1E45F83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>
                <a:solidFill>
                  <a:srgbClr val="FF0000"/>
                </a:solidFill>
              </a:rPr>
              <a:t>for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Exercícios práticos de for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rabicParenR"/>
            </a:pPr>
            <a:r>
              <a:rPr lang="pt-BR" dirty="0"/>
              <a:t>Mostrar todos os valores de 1 até 10</a:t>
            </a:r>
          </a:p>
          <a:p>
            <a:pPr marL="514350" indent="-514350">
              <a:buAutoNum type="arabicParenR"/>
            </a:pPr>
            <a:r>
              <a:rPr lang="pt-BR" dirty="0"/>
              <a:t>Mostrar os valores pares de 1 até 10</a:t>
            </a:r>
          </a:p>
          <a:p>
            <a:pPr marL="514350" indent="-514350">
              <a:buAutoNum type="arabicParenR"/>
            </a:pPr>
            <a:r>
              <a:rPr lang="pt-BR" dirty="0"/>
              <a:t>Encontrar o maior e o menor valor do intervalo de 1 até 10</a:t>
            </a:r>
          </a:p>
          <a:p>
            <a:pPr marL="514350" indent="-514350">
              <a:buAutoNum type="arabicParenR"/>
            </a:pPr>
            <a:r>
              <a:rPr lang="pt-BR" dirty="0"/>
              <a:t>Imprimir na tela somente os valores armazenados num vetor, onde o índice do vetor é par.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7DD606-6B77-4434-823D-110F3DF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 err="1">
                <a:solidFill>
                  <a:srgbClr val="FF0000"/>
                </a:solidFill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u="sng" dirty="0" err="1"/>
              <a:t>while</a:t>
            </a:r>
            <a:r>
              <a:rPr lang="pt-BR" dirty="0"/>
              <a:t> é usando quando queremos que o bloco de código seja repetido até que uma condição seja satisfeita, neste caso, utilizando uma expressão booleana (</a:t>
            </a:r>
            <a:r>
              <a:rPr lang="pt-BR" dirty="0" err="1"/>
              <a:t>true</a:t>
            </a:r>
            <a:r>
              <a:rPr lang="pt-BR" dirty="0"/>
              <a:t> ou false)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&lt;</a:t>
            </a:r>
            <a:r>
              <a:rPr lang="pt-BR" dirty="0" err="1"/>
              <a:t>condição_lógica</a:t>
            </a:r>
            <a:r>
              <a:rPr lang="pt-BR" dirty="0"/>
              <a:t>&gt;:</a:t>
            </a:r>
          </a:p>
          <a:p>
            <a:pPr marL="0" indent="0">
              <a:buNone/>
            </a:pPr>
            <a:r>
              <a:rPr lang="pt-BR" dirty="0"/>
              <a:t>	#linhas de código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7DD606-6B77-4434-823D-110F3DF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8</a:t>
            </a:fld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0049345-9CF1-4C95-B1F5-A554DC1206CC}"/>
              </a:ext>
            </a:extLst>
          </p:cNvPr>
          <p:cNvCxnSpPr/>
          <p:nvPr/>
        </p:nvCxnSpPr>
        <p:spPr>
          <a:xfrm>
            <a:off x="914400" y="5083277"/>
            <a:ext cx="894735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64"/>
            <a:ext cx="6874566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 err="1">
                <a:solidFill>
                  <a:srgbClr val="FF0000"/>
                </a:solidFill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dirty="0"/>
              <a:t># Inicia-se o n em 0, e repetimos o print até que seu valor seja maior ou igual a 3: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/>
              <a:t>n = 0</a:t>
            </a:r>
          </a:p>
          <a:p>
            <a:pPr marL="0" indent="0">
              <a:buNone/>
            </a:pPr>
            <a:r>
              <a:rPr lang="pt-BR" sz="2000" dirty="0" err="1"/>
              <a:t>while</a:t>
            </a:r>
            <a:r>
              <a:rPr lang="pt-BR" sz="2000" dirty="0"/>
              <a:t> n &lt;= 3:     #condição for verdadeira – teste lógico</a:t>
            </a:r>
          </a:p>
          <a:p>
            <a:pPr marL="0" indent="0">
              <a:buNone/>
            </a:pPr>
            <a:r>
              <a:rPr lang="pt-BR" sz="2000" dirty="0"/>
              <a:t>	print(n)</a:t>
            </a:r>
          </a:p>
          <a:p>
            <a:pPr marL="0" indent="0">
              <a:buNone/>
            </a:pPr>
            <a:r>
              <a:rPr lang="pt-BR" sz="2000" dirty="0"/>
              <a:t>	n += 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9E77C8-17B6-40BC-9023-B3A8F703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9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B12C74-BDA3-4FB9-896D-C96D7E70C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613" y="1527464"/>
            <a:ext cx="4660387" cy="46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EEFAF31-8DA1-411F-9249-316C2053EBCE}"/>
              </a:ext>
            </a:extLst>
          </p:cNvPr>
          <p:cNvCxnSpPr>
            <a:cxnSpLocks/>
          </p:cNvCxnSpPr>
          <p:nvPr/>
        </p:nvCxnSpPr>
        <p:spPr>
          <a:xfrm flipV="1">
            <a:off x="2136913" y="5330537"/>
            <a:ext cx="5394700" cy="13598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55A8293-7681-4E3E-A362-7D9C5954FBBE}"/>
              </a:ext>
            </a:extLst>
          </p:cNvPr>
          <p:cNvCxnSpPr/>
          <p:nvPr/>
        </p:nvCxnSpPr>
        <p:spPr>
          <a:xfrm flipV="1">
            <a:off x="7531613" y="2625213"/>
            <a:ext cx="181153" cy="270532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05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1589</Words>
  <Application>Microsoft Office PowerPoint</Application>
  <PresentationFormat>Widescreen</PresentationFormat>
  <Paragraphs>234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Curso de Python  27-01-2021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Bibliotecas(módulo) para processamento</vt:lpstr>
      <vt:lpstr>Bibliotecas(módulo) para processamento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 25-27/09-2019</dc:title>
  <dc:creator>Thiago Bressan</dc:creator>
  <cp:lastModifiedBy>Thiago Bressan</cp:lastModifiedBy>
  <cp:revision>6</cp:revision>
  <dcterms:created xsi:type="dcterms:W3CDTF">2019-09-03T13:06:21Z</dcterms:created>
  <dcterms:modified xsi:type="dcterms:W3CDTF">2021-01-27T12:36:44Z</dcterms:modified>
</cp:coreProperties>
</file>