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4" r:id="rId4"/>
    <p:sldId id="257" r:id="rId5"/>
    <p:sldId id="29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9" r:id="rId16"/>
    <p:sldId id="258" r:id="rId17"/>
    <p:sldId id="283" r:id="rId18"/>
    <p:sldId id="284" r:id="rId19"/>
    <p:sldId id="285" r:id="rId20"/>
    <p:sldId id="286" r:id="rId21"/>
    <p:sldId id="288" r:id="rId22"/>
    <p:sldId id="287" r:id="rId23"/>
    <p:sldId id="290" r:id="rId24"/>
    <p:sldId id="291" r:id="rId25"/>
    <p:sldId id="292" r:id="rId26"/>
    <p:sldId id="27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C72E5-CBA8-455C-965B-48369B6ED9C8}" v="39" dt="2021-01-28T16:26:12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Santi Bressan" userId="55883af6-eaec-4cd9-ad86-0ace7051f5b1" providerId="ADAL" clId="{35F47123-F2AB-4C16-A0AC-58BCBF758A72}"/>
    <pc:docChg chg="undo custSel addSld delSld modSld sldOrd">
      <pc:chgData name="Thiago Santi Bressan" userId="55883af6-eaec-4cd9-ad86-0ace7051f5b1" providerId="ADAL" clId="{35F47123-F2AB-4C16-A0AC-58BCBF758A72}" dt="2019-09-10T17:19:51.269" v="3860" actId="20577"/>
      <pc:docMkLst>
        <pc:docMk/>
      </pc:docMkLst>
      <pc:sldChg chg="modSp">
        <pc:chgData name="Thiago Santi Bressan" userId="55883af6-eaec-4cd9-ad86-0ace7051f5b1" providerId="ADAL" clId="{35F47123-F2AB-4C16-A0AC-58BCBF758A72}" dt="2019-09-10T14:16:31.511" v="1172" actId="20577"/>
        <pc:sldMkLst>
          <pc:docMk/>
          <pc:sldMk cId="573655548" sldId="257"/>
        </pc:sldMkLst>
        <pc:spChg chg="mod">
          <ac:chgData name="Thiago Santi Bressan" userId="55883af6-eaec-4cd9-ad86-0ace7051f5b1" providerId="ADAL" clId="{35F47123-F2AB-4C16-A0AC-58BCBF758A72}" dt="2019-09-10T13:09:25.445" v="68" actId="14100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5F47123-F2AB-4C16-A0AC-58BCBF758A72}" dt="2019-09-10T14:16:31.511" v="1172" actId="20577"/>
          <ac:spMkLst>
            <pc:docMk/>
            <pc:sldMk cId="573655548" sldId="25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28:01.152" v="2725" actId="20577"/>
        <pc:sldMkLst>
          <pc:docMk/>
          <pc:sldMk cId="1767455509" sldId="258"/>
        </pc:sldMkLst>
        <pc:spChg chg="mod">
          <ac:chgData name="Thiago Santi Bressan" userId="55883af6-eaec-4cd9-ad86-0ace7051f5b1" providerId="ADAL" clId="{35F47123-F2AB-4C16-A0AC-58BCBF758A72}" dt="2019-09-10T16:28:01.152" v="2725" actId="20577"/>
          <ac:spMkLst>
            <pc:docMk/>
            <pc:sldMk cId="1767455509" sldId="25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642" v="0" actId="2696"/>
        <pc:sldMkLst>
          <pc:docMk/>
          <pc:sldMk cId="3550285617" sldId="258"/>
        </pc:sldMkLst>
      </pc:sldChg>
      <pc:sldChg chg="del">
        <pc:chgData name="Thiago Santi Bressan" userId="55883af6-eaec-4cd9-ad86-0ace7051f5b1" providerId="ADAL" clId="{35F47123-F2AB-4C16-A0AC-58BCBF758A72}" dt="2019-09-10T13:09:03.780" v="1" actId="2696"/>
        <pc:sldMkLst>
          <pc:docMk/>
          <pc:sldMk cId="3106200422" sldId="259"/>
        </pc:sldMkLst>
      </pc:sldChg>
      <pc:sldChg chg="modSp add">
        <pc:chgData name="Thiago Santi Bressan" userId="55883af6-eaec-4cd9-ad86-0ace7051f5b1" providerId="ADAL" clId="{35F47123-F2AB-4C16-A0AC-58BCBF758A72}" dt="2019-09-10T13:48:44.434" v="516" actId="27636"/>
        <pc:sldMkLst>
          <pc:docMk/>
          <pc:sldMk cId="3392639278" sldId="259"/>
        </pc:sldMkLst>
        <pc:spChg chg="mod">
          <ac:chgData name="Thiago Santi Bressan" userId="55883af6-eaec-4cd9-ad86-0ace7051f5b1" providerId="ADAL" clId="{35F47123-F2AB-4C16-A0AC-58BCBF758A72}" dt="2019-09-10T13:48:44.434" v="516" actId="27636"/>
          <ac:spMkLst>
            <pc:docMk/>
            <pc:sldMk cId="3392639278" sldId="25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16:52.433" v="2488" actId="20577"/>
        <pc:sldMkLst>
          <pc:docMk/>
          <pc:sldMk cId="1421833959" sldId="260"/>
        </pc:sldMkLst>
        <pc:spChg chg="mod">
          <ac:chgData name="Thiago Santi Bressan" userId="55883af6-eaec-4cd9-ad86-0ace7051f5b1" providerId="ADAL" clId="{35F47123-F2AB-4C16-A0AC-58BCBF758A72}" dt="2019-09-10T16:16:52.433" v="2488" actId="20577"/>
          <ac:spMkLst>
            <pc:docMk/>
            <pc:sldMk cId="1421833959" sldId="26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980" v="2" actId="2696"/>
        <pc:sldMkLst>
          <pc:docMk/>
          <pc:sldMk cId="2964499992" sldId="260"/>
        </pc:sldMkLst>
      </pc:sldChg>
      <pc:sldChg chg="modSp add">
        <pc:chgData name="Thiago Santi Bressan" userId="55883af6-eaec-4cd9-ad86-0ace7051f5b1" providerId="ADAL" clId="{35F47123-F2AB-4C16-A0AC-58BCBF758A72}" dt="2019-09-10T13:59:01.052" v="1123"/>
        <pc:sldMkLst>
          <pc:docMk/>
          <pc:sldMk cId="1213531362" sldId="261"/>
        </pc:sldMkLst>
        <pc:spChg chg="mod">
          <ac:chgData name="Thiago Santi Bressan" userId="55883af6-eaec-4cd9-ad86-0ace7051f5b1" providerId="ADAL" clId="{35F47123-F2AB-4C16-A0AC-58BCBF758A72}" dt="2019-09-10T13:59:01.052" v="1123"/>
          <ac:spMkLst>
            <pc:docMk/>
            <pc:sldMk cId="1213531362" sldId="26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181" v="3" actId="2696"/>
        <pc:sldMkLst>
          <pc:docMk/>
          <pc:sldMk cId="2119944025" sldId="261"/>
        </pc:sldMkLst>
      </pc:sldChg>
      <pc:sldChg chg="del">
        <pc:chgData name="Thiago Santi Bressan" userId="55883af6-eaec-4cd9-ad86-0ace7051f5b1" providerId="ADAL" clId="{35F47123-F2AB-4C16-A0AC-58BCBF758A72}" dt="2019-09-10T13:09:04.465" v="4" actId="2696"/>
        <pc:sldMkLst>
          <pc:docMk/>
          <pc:sldMk cId="2134394382" sldId="262"/>
        </pc:sldMkLst>
      </pc:sldChg>
      <pc:sldChg chg="modSp add">
        <pc:chgData name="Thiago Santi Bressan" userId="55883af6-eaec-4cd9-ad86-0ace7051f5b1" providerId="ADAL" clId="{35F47123-F2AB-4C16-A0AC-58BCBF758A72}" dt="2019-09-10T14:13:06.640" v="1138" actId="27636"/>
        <pc:sldMkLst>
          <pc:docMk/>
          <pc:sldMk cId="2779250739" sldId="262"/>
        </pc:sldMkLst>
        <pc:spChg chg="mod">
          <ac:chgData name="Thiago Santi Bressan" userId="55883af6-eaec-4cd9-ad86-0ace7051f5b1" providerId="ADAL" clId="{35F47123-F2AB-4C16-A0AC-58BCBF758A72}" dt="2019-09-10T14:13:06.640" v="1138" actId="27636"/>
          <ac:spMkLst>
            <pc:docMk/>
            <pc:sldMk cId="2779250739" sldId="26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697" v="5" actId="2696"/>
        <pc:sldMkLst>
          <pc:docMk/>
          <pc:sldMk cId="577909785" sldId="263"/>
        </pc:sldMkLst>
      </pc:sldChg>
      <pc:sldChg chg="modSp add">
        <pc:chgData name="Thiago Santi Bressan" userId="55883af6-eaec-4cd9-ad86-0ace7051f5b1" providerId="ADAL" clId="{35F47123-F2AB-4C16-A0AC-58BCBF758A72}" dt="2019-09-10T16:13:56.962" v="2316" actId="20577"/>
        <pc:sldMkLst>
          <pc:docMk/>
          <pc:sldMk cId="3469077948" sldId="263"/>
        </pc:sldMkLst>
        <pc:spChg chg="mod">
          <ac:chgData name="Thiago Santi Bressan" userId="55883af6-eaec-4cd9-ad86-0ace7051f5b1" providerId="ADAL" clId="{35F47123-F2AB-4C16-A0AC-58BCBF758A72}" dt="2019-09-10T16:13:56.962" v="2316" actId="20577"/>
          <ac:spMkLst>
            <pc:docMk/>
            <pc:sldMk cId="3469077948" sldId="26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919" v="6" actId="2696"/>
        <pc:sldMkLst>
          <pc:docMk/>
          <pc:sldMk cId="2997017627" sldId="264"/>
        </pc:sldMkLst>
      </pc:sldChg>
      <pc:sldChg chg="modSp add">
        <pc:chgData name="Thiago Santi Bressan" userId="55883af6-eaec-4cd9-ad86-0ace7051f5b1" providerId="ADAL" clId="{35F47123-F2AB-4C16-A0AC-58BCBF758A72}" dt="2019-09-10T16:19:45.938" v="2618" actId="20577"/>
        <pc:sldMkLst>
          <pc:docMk/>
          <pc:sldMk cId="4229273230" sldId="264"/>
        </pc:sldMkLst>
        <pc:spChg chg="mod">
          <ac:chgData name="Thiago Santi Bressan" userId="55883af6-eaec-4cd9-ad86-0ace7051f5b1" providerId="ADAL" clId="{35F47123-F2AB-4C16-A0AC-58BCBF758A72}" dt="2019-09-10T16:19:45.938" v="2618" actId="20577"/>
          <ac:spMkLst>
            <pc:docMk/>
            <pc:sldMk cId="4229273230" sldId="26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133" v="7" actId="2696"/>
        <pc:sldMkLst>
          <pc:docMk/>
          <pc:sldMk cId="1427625892" sldId="265"/>
        </pc:sldMkLst>
      </pc:sldChg>
      <pc:sldChg chg="modSp add ord">
        <pc:chgData name="Thiago Santi Bressan" userId="55883af6-eaec-4cd9-ad86-0ace7051f5b1" providerId="ADAL" clId="{35F47123-F2AB-4C16-A0AC-58BCBF758A72}" dt="2019-09-10T14:34:33.095" v="1604" actId="27636"/>
        <pc:sldMkLst>
          <pc:docMk/>
          <pc:sldMk cId="2426719146" sldId="265"/>
        </pc:sldMkLst>
        <pc:spChg chg="mod">
          <ac:chgData name="Thiago Santi Bressan" userId="55883af6-eaec-4cd9-ad86-0ace7051f5b1" providerId="ADAL" clId="{35F47123-F2AB-4C16-A0AC-58BCBF758A72}" dt="2019-09-10T14:34:33.095" v="1604" actId="27636"/>
          <ac:spMkLst>
            <pc:docMk/>
            <pc:sldMk cId="2426719146" sldId="265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4:50:25.290" v="1972" actId="207"/>
        <pc:sldMkLst>
          <pc:docMk/>
          <pc:sldMk cId="672157483" sldId="266"/>
        </pc:sldMkLst>
        <pc:spChg chg="mod">
          <ac:chgData name="Thiago Santi Bressan" userId="55883af6-eaec-4cd9-ad86-0ace7051f5b1" providerId="ADAL" clId="{35F47123-F2AB-4C16-A0AC-58BCBF758A72}" dt="2019-09-10T14:50:25.290" v="1972" actId="207"/>
          <ac:spMkLst>
            <pc:docMk/>
            <pc:sldMk cId="672157483" sldId="266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371" v="8" actId="2696"/>
        <pc:sldMkLst>
          <pc:docMk/>
          <pc:sldMk cId="1806655975" sldId="266"/>
        </pc:sldMkLst>
      </pc:sldChg>
      <pc:sldChg chg="del">
        <pc:chgData name="Thiago Santi Bressan" userId="55883af6-eaec-4cd9-ad86-0ace7051f5b1" providerId="ADAL" clId="{35F47123-F2AB-4C16-A0AC-58BCBF758A72}" dt="2019-09-10T13:09:05.634" v="9" actId="2696"/>
        <pc:sldMkLst>
          <pc:docMk/>
          <pc:sldMk cId="1246039157" sldId="267"/>
        </pc:sldMkLst>
      </pc:sldChg>
      <pc:sldChg chg="modSp add">
        <pc:chgData name="Thiago Santi Bressan" userId="55883af6-eaec-4cd9-ad86-0ace7051f5b1" providerId="ADAL" clId="{35F47123-F2AB-4C16-A0AC-58BCBF758A72}" dt="2019-09-10T16:20:49.473" v="2640" actId="20577"/>
        <pc:sldMkLst>
          <pc:docMk/>
          <pc:sldMk cId="2184734151" sldId="267"/>
        </pc:sldMkLst>
        <pc:spChg chg="mod">
          <ac:chgData name="Thiago Santi Bressan" userId="55883af6-eaec-4cd9-ad86-0ace7051f5b1" providerId="ADAL" clId="{35F47123-F2AB-4C16-A0AC-58BCBF758A72}" dt="2019-09-10T16:20:49.473" v="2640" actId="20577"/>
          <ac:spMkLst>
            <pc:docMk/>
            <pc:sldMk cId="2184734151" sldId="26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07:55.096" v="2180" actId="20577"/>
        <pc:sldMkLst>
          <pc:docMk/>
          <pc:sldMk cId="550433247" sldId="268"/>
        </pc:sldMkLst>
        <pc:spChg chg="mod">
          <ac:chgData name="Thiago Santi Bressan" userId="55883af6-eaec-4cd9-ad86-0ace7051f5b1" providerId="ADAL" clId="{35F47123-F2AB-4C16-A0AC-58BCBF758A72}" dt="2019-09-10T16:07:55.096" v="2180" actId="20577"/>
          <ac:spMkLst>
            <pc:docMk/>
            <pc:sldMk cId="550433247" sldId="26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872" v="10" actId="2696"/>
        <pc:sldMkLst>
          <pc:docMk/>
          <pc:sldMk cId="201984262" sldId="269"/>
        </pc:sldMkLst>
      </pc:sldChg>
      <pc:sldChg chg="modSp add">
        <pc:chgData name="Thiago Santi Bressan" userId="55883af6-eaec-4cd9-ad86-0ace7051f5b1" providerId="ADAL" clId="{35F47123-F2AB-4C16-A0AC-58BCBF758A72}" dt="2019-09-10T16:15:58.950" v="2484" actId="113"/>
        <pc:sldMkLst>
          <pc:docMk/>
          <pc:sldMk cId="3479719699" sldId="269"/>
        </pc:sldMkLst>
        <pc:spChg chg="mod">
          <ac:chgData name="Thiago Santi Bressan" userId="55883af6-eaec-4cd9-ad86-0ace7051f5b1" providerId="ADAL" clId="{35F47123-F2AB-4C16-A0AC-58BCBF758A72}" dt="2019-09-10T16:15:58.950" v="2484" actId="113"/>
          <ac:spMkLst>
            <pc:docMk/>
            <pc:sldMk cId="3479719699" sldId="26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7:00:39.292" v="3634" actId="20577"/>
        <pc:sldMkLst>
          <pc:docMk/>
          <pc:sldMk cId="1337456390" sldId="270"/>
        </pc:sldMkLst>
        <pc:spChg chg="mod">
          <ac:chgData name="Thiago Santi Bressan" userId="55883af6-eaec-4cd9-ad86-0ace7051f5b1" providerId="ADAL" clId="{35F47123-F2AB-4C16-A0AC-58BCBF758A72}" dt="2019-09-10T17:00:39.292" v="3634" actId="20577"/>
          <ac:spMkLst>
            <pc:docMk/>
            <pc:sldMk cId="1337456390" sldId="27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121" v="11" actId="2696"/>
        <pc:sldMkLst>
          <pc:docMk/>
          <pc:sldMk cId="3094378855" sldId="270"/>
        </pc:sldMkLst>
      </pc:sldChg>
      <pc:sldChg chg="del">
        <pc:chgData name="Thiago Santi Bressan" userId="55883af6-eaec-4cd9-ad86-0ace7051f5b1" providerId="ADAL" clId="{35F47123-F2AB-4C16-A0AC-58BCBF758A72}" dt="2019-09-10T13:09:06.338" v="12" actId="2696"/>
        <pc:sldMkLst>
          <pc:docMk/>
          <pc:sldMk cId="1324217983" sldId="271"/>
        </pc:sldMkLst>
      </pc:sldChg>
      <pc:sldChg chg="addSp delSp modSp add">
        <pc:chgData name="Thiago Santi Bressan" userId="55883af6-eaec-4cd9-ad86-0ace7051f5b1" providerId="ADAL" clId="{35F47123-F2AB-4C16-A0AC-58BCBF758A72}" dt="2019-09-10T16:59:10.485" v="3599" actId="20577"/>
        <pc:sldMkLst>
          <pc:docMk/>
          <pc:sldMk cId="2759195940" sldId="271"/>
        </pc:sldMkLst>
        <pc:spChg chg="mod">
          <ac:chgData name="Thiago Santi Bressan" userId="55883af6-eaec-4cd9-ad86-0ace7051f5b1" providerId="ADAL" clId="{35F47123-F2AB-4C16-A0AC-58BCBF758A72}" dt="2019-09-10T16:59:10.485" v="3599" actId="20577"/>
          <ac:spMkLst>
            <pc:docMk/>
            <pc:sldMk cId="2759195940" sldId="271"/>
            <ac:spMk id="3" creationId="{B998907D-57D2-44EF-AB00-2083D670EA4B}"/>
          </ac:spMkLst>
        </pc:spChg>
        <pc:spChg chg="add del">
          <ac:chgData name="Thiago Santi Bressan" userId="55883af6-eaec-4cd9-ad86-0ace7051f5b1" providerId="ADAL" clId="{35F47123-F2AB-4C16-A0AC-58BCBF758A72}" dt="2019-09-10T16:34:18.541" v="2894"/>
          <ac:spMkLst>
            <pc:docMk/>
            <pc:sldMk cId="2759195940" sldId="271"/>
            <ac:spMk id="4" creationId="{AE1C76CC-F427-4FB5-89DC-F1F7E5AA30C6}"/>
          </ac:spMkLst>
        </pc:spChg>
        <pc:spChg chg="add del">
          <ac:chgData name="Thiago Santi Bressan" userId="55883af6-eaec-4cd9-ad86-0ace7051f5b1" providerId="ADAL" clId="{35F47123-F2AB-4C16-A0AC-58BCBF758A72}" dt="2019-09-10T16:41:24.789" v="2965"/>
          <ac:spMkLst>
            <pc:docMk/>
            <pc:sldMk cId="2759195940" sldId="271"/>
            <ac:spMk id="5" creationId="{41AB4E1B-AA12-421A-9FF3-2FF1ECEA939E}"/>
          </ac:spMkLst>
        </pc:spChg>
      </pc:sldChg>
      <pc:sldChg chg="modSp add">
        <pc:chgData name="Thiago Santi Bressan" userId="55883af6-eaec-4cd9-ad86-0ace7051f5b1" providerId="ADAL" clId="{35F47123-F2AB-4C16-A0AC-58BCBF758A72}" dt="2019-09-10T16:47:43.612" v="3465" actId="115"/>
        <pc:sldMkLst>
          <pc:docMk/>
          <pc:sldMk cId="692417221" sldId="272"/>
        </pc:sldMkLst>
        <pc:spChg chg="mod">
          <ac:chgData name="Thiago Santi Bressan" userId="55883af6-eaec-4cd9-ad86-0ace7051f5b1" providerId="ADAL" clId="{35F47123-F2AB-4C16-A0AC-58BCBF758A72}" dt="2019-09-10T16:47:43.612" v="3465" actId="115"/>
          <ac:spMkLst>
            <pc:docMk/>
            <pc:sldMk cId="692417221" sldId="27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556" v="13" actId="2696"/>
        <pc:sldMkLst>
          <pc:docMk/>
          <pc:sldMk cId="1649107138" sldId="272"/>
        </pc:sldMkLst>
      </pc:sldChg>
      <pc:sldChg chg="modSp add">
        <pc:chgData name="Thiago Santi Bressan" userId="55883af6-eaec-4cd9-ad86-0ace7051f5b1" providerId="ADAL" clId="{35F47123-F2AB-4C16-A0AC-58BCBF758A72}" dt="2019-09-10T16:58:29.847" v="3575" actId="5793"/>
        <pc:sldMkLst>
          <pc:docMk/>
          <pc:sldMk cId="14097930" sldId="273"/>
        </pc:sldMkLst>
        <pc:spChg chg="mod">
          <ac:chgData name="Thiago Santi Bressan" userId="55883af6-eaec-4cd9-ad86-0ace7051f5b1" providerId="ADAL" clId="{35F47123-F2AB-4C16-A0AC-58BCBF758A72}" dt="2019-09-10T16:58:29.847" v="3575" actId="5793"/>
          <ac:spMkLst>
            <pc:docMk/>
            <pc:sldMk cId="14097930" sldId="27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856" v="14" actId="2696"/>
        <pc:sldMkLst>
          <pc:docMk/>
          <pc:sldMk cId="1235599935" sldId="273"/>
        </pc:sldMkLst>
      </pc:sldChg>
      <pc:sldChg chg="modSp add">
        <pc:chgData name="Thiago Santi Bressan" userId="55883af6-eaec-4cd9-ad86-0ace7051f5b1" providerId="ADAL" clId="{35F47123-F2AB-4C16-A0AC-58BCBF758A72}" dt="2019-09-10T17:19:51.269" v="3860" actId="20577"/>
        <pc:sldMkLst>
          <pc:docMk/>
          <pc:sldMk cId="41878553" sldId="274"/>
        </pc:sldMkLst>
        <pc:spChg chg="mod">
          <ac:chgData name="Thiago Santi Bressan" userId="55883af6-eaec-4cd9-ad86-0ace7051f5b1" providerId="ADAL" clId="{35F47123-F2AB-4C16-A0AC-58BCBF758A72}" dt="2019-09-10T17:19:51.269" v="3860" actId="20577"/>
          <ac:spMkLst>
            <pc:docMk/>
            <pc:sldMk cId="41878553" sldId="27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093" v="15" actId="2696"/>
        <pc:sldMkLst>
          <pc:docMk/>
          <pc:sldMk cId="556605445" sldId="274"/>
        </pc:sldMkLst>
      </pc:sldChg>
      <pc:sldChg chg="modSp add">
        <pc:chgData name="Thiago Santi Bressan" userId="55883af6-eaec-4cd9-ad86-0ace7051f5b1" providerId="ADAL" clId="{35F47123-F2AB-4C16-A0AC-58BCBF758A72}" dt="2019-09-10T17:02:24.466" v="3726" actId="20577"/>
        <pc:sldMkLst>
          <pc:docMk/>
          <pc:sldMk cId="2790805100" sldId="275"/>
        </pc:sldMkLst>
        <pc:spChg chg="mod">
          <ac:chgData name="Thiago Santi Bressan" userId="55883af6-eaec-4cd9-ad86-0ace7051f5b1" providerId="ADAL" clId="{35F47123-F2AB-4C16-A0AC-58BCBF758A72}" dt="2019-09-10T17:02:24.466" v="3726" actId="20577"/>
          <ac:spMkLst>
            <pc:docMk/>
            <pc:sldMk cId="2790805100" sldId="275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372" v="16" actId="2696"/>
        <pc:sldMkLst>
          <pc:docMk/>
          <pc:sldMk cId="4070982494" sldId="275"/>
        </pc:sldMkLst>
      </pc:sldChg>
      <pc:sldChg chg="del">
        <pc:chgData name="Thiago Santi Bressan" userId="55883af6-eaec-4cd9-ad86-0ace7051f5b1" providerId="ADAL" clId="{35F47123-F2AB-4C16-A0AC-58BCBF758A72}" dt="2019-09-10T13:09:07.779" v="17" actId="2696"/>
        <pc:sldMkLst>
          <pc:docMk/>
          <pc:sldMk cId="1498916680" sldId="276"/>
        </pc:sldMkLst>
      </pc:sldChg>
      <pc:sldChg chg="modSp add">
        <pc:chgData name="Thiago Santi Bressan" userId="55883af6-eaec-4cd9-ad86-0ace7051f5b1" providerId="ADAL" clId="{35F47123-F2AB-4C16-A0AC-58BCBF758A72}" dt="2019-09-10T17:10:04.600" v="3740" actId="113"/>
        <pc:sldMkLst>
          <pc:docMk/>
          <pc:sldMk cId="2447294822" sldId="276"/>
        </pc:sldMkLst>
        <pc:spChg chg="mod">
          <ac:chgData name="Thiago Santi Bressan" userId="55883af6-eaec-4cd9-ad86-0ace7051f5b1" providerId="ADAL" clId="{35F47123-F2AB-4C16-A0AC-58BCBF758A72}" dt="2019-09-10T17:10:04.600" v="3740" actId="113"/>
          <ac:spMkLst>
            <pc:docMk/>
            <pc:sldMk cId="2447294822" sldId="276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7:18:40.923" v="3817" actId="27636"/>
        <pc:sldMkLst>
          <pc:docMk/>
          <pc:sldMk cId="775393535" sldId="277"/>
        </pc:sldMkLst>
        <pc:spChg chg="mod">
          <ac:chgData name="Thiago Santi Bressan" userId="55883af6-eaec-4cd9-ad86-0ace7051f5b1" providerId="ADAL" clId="{35F47123-F2AB-4C16-A0AC-58BCBF758A72}" dt="2019-09-10T17:18:40.923" v="3817" actId="27636"/>
          <ac:spMkLst>
            <pc:docMk/>
            <pc:sldMk cId="775393535" sldId="277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111" v="18" actId="2696"/>
        <pc:sldMkLst>
          <pc:docMk/>
          <pc:sldMk cId="3542302826" sldId="277"/>
        </pc:sldMkLst>
      </pc:sldChg>
      <pc:sldChg chg="del">
        <pc:chgData name="Thiago Santi Bressan" userId="55883af6-eaec-4cd9-ad86-0ace7051f5b1" providerId="ADAL" clId="{35F47123-F2AB-4C16-A0AC-58BCBF758A72}" dt="2019-09-10T13:09:08.426" v="19" actId="2696"/>
        <pc:sldMkLst>
          <pc:docMk/>
          <pc:sldMk cId="111328398" sldId="278"/>
        </pc:sldMkLst>
      </pc:sldChg>
      <pc:sldChg chg="modSp add">
        <pc:chgData name="Thiago Santi Bressan" userId="55883af6-eaec-4cd9-ad86-0ace7051f5b1" providerId="ADAL" clId="{35F47123-F2AB-4C16-A0AC-58BCBF758A72}" dt="2019-09-10T17:19:40.707" v="3849" actId="20577"/>
        <pc:sldMkLst>
          <pc:docMk/>
          <pc:sldMk cId="2881983669" sldId="278"/>
        </pc:sldMkLst>
        <pc:spChg chg="mod">
          <ac:chgData name="Thiago Santi Bressan" userId="55883af6-eaec-4cd9-ad86-0ace7051f5b1" providerId="ADAL" clId="{35F47123-F2AB-4C16-A0AC-58BCBF758A72}" dt="2019-09-10T17:19:40.707" v="3849" actId="20577"/>
          <ac:spMkLst>
            <pc:docMk/>
            <pc:sldMk cId="2881983669" sldId="27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744" v="20" actId="2696"/>
        <pc:sldMkLst>
          <pc:docMk/>
          <pc:sldMk cId="855815700" sldId="279"/>
        </pc:sldMkLst>
      </pc:sldChg>
      <pc:sldChg chg="del">
        <pc:chgData name="Thiago Santi Bressan" userId="55883af6-eaec-4cd9-ad86-0ace7051f5b1" providerId="ADAL" clId="{35F47123-F2AB-4C16-A0AC-58BCBF758A72}" dt="2019-09-10T13:09:09.167" v="21" actId="2696"/>
        <pc:sldMkLst>
          <pc:docMk/>
          <pc:sldMk cId="4197525358" sldId="280"/>
        </pc:sldMkLst>
      </pc:sldChg>
    </pc:docChg>
  </pc:docChgLst>
  <pc:docChgLst>
    <pc:chgData name="Thiago" userId="55883af6-eaec-4cd9-ad86-0ace7051f5b1" providerId="ADAL" clId="{DDDC72E5-CBA8-455C-965B-48369B6ED9C8}"/>
    <pc:docChg chg="undo custSel addSld delSld modSld sldOrd">
      <pc:chgData name="Thiago" userId="55883af6-eaec-4cd9-ad86-0ace7051f5b1" providerId="ADAL" clId="{DDDC72E5-CBA8-455C-965B-48369B6ED9C8}" dt="2021-01-28T16:28:37.154" v="3456"/>
      <pc:docMkLst>
        <pc:docMk/>
      </pc:docMkLst>
      <pc:sldChg chg="modSp mod">
        <pc:chgData name="Thiago" userId="55883af6-eaec-4cd9-ad86-0ace7051f5b1" providerId="ADAL" clId="{DDDC72E5-CBA8-455C-965B-48369B6ED9C8}" dt="2021-01-27T16:23:52.995" v="52" actId="20577"/>
        <pc:sldMkLst>
          <pc:docMk/>
          <pc:sldMk cId="3327520492" sldId="256"/>
        </pc:sldMkLst>
        <pc:spChg chg="mod">
          <ac:chgData name="Thiago" userId="55883af6-eaec-4cd9-ad86-0ace7051f5b1" providerId="ADAL" clId="{DDDC72E5-CBA8-455C-965B-48369B6ED9C8}" dt="2021-01-27T16:23:52.995" v="52" actId="20577"/>
          <ac:spMkLst>
            <pc:docMk/>
            <pc:sldMk cId="3327520492" sldId="256"/>
            <ac:spMk id="6" creationId="{6053EBD6-0157-48A3-8718-67F3537BF13E}"/>
          </ac:spMkLst>
        </pc:spChg>
      </pc:sldChg>
      <pc:sldChg chg="addSp modSp mod">
        <pc:chgData name="Thiago" userId="55883af6-eaec-4cd9-ad86-0ace7051f5b1" providerId="ADAL" clId="{DDDC72E5-CBA8-455C-965B-48369B6ED9C8}" dt="2021-01-28T16:27:00.247" v="3413" actId="208"/>
        <pc:sldMkLst>
          <pc:docMk/>
          <pc:sldMk cId="573655548" sldId="257"/>
        </pc:sldMkLst>
        <pc:spChg chg="mod">
          <ac:chgData name="Thiago" userId="55883af6-eaec-4cd9-ad86-0ace7051f5b1" providerId="ADAL" clId="{DDDC72E5-CBA8-455C-965B-48369B6ED9C8}" dt="2021-01-28T16:24:07.563" v="3350" actId="5793"/>
          <ac:spMkLst>
            <pc:docMk/>
            <pc:sldMk cId="573655548" sldId="257"/>
            <ac:spMk id="3" creationId="{B998907D-57D2-44EF-AB00-2083D670EA4B}"/>
          </ac:spMkLst>
        </pc:spChg>
        <pc:spChg chg="add mod">
          <ac:chgData name="Thiago" userId="55883af6-eaec-4cd9-ad86-0ace7051f5b1" providerId="ADAL" clId="{DDDC72E5-CBA8-455C-965B-48369B6ED9C8}" dt="2021-01-28T16:26:03.712" v="3372" actId="693"/>
          <ac:spMkLst>
            <pc:docMk/>
            <pc:sldMk cId="573655548" sldId="257"/>
            <ac:spMk id="9" creationId="{0CF8D59C-416F-4064-9CFA-592B68DCDF8F}"/>
          </ac:spMkLst>
        </pc:spChg>
        <pc:spChg chg="add mod">
          <ac:chgData name="Thiago" userId="55883af6-eaec-4cd9-ad86-0ace7051f5b1" providerId="ADAL" clId="{DDDC72E5-CBA8-455C-965B-48369B6ED9C8}" dt="2021-01-28T16:26:23.959" v="3407" actId="1076"/>
          <ac:spMkLst>
            <pc:docMk/>
            <pc:sldMk cId="573655548" sldId="257"/>
            <ac:spMk id="10" creationId="{60389904-B061-4498-8857-8AE6CCCB66D5}"/>
          </ac:spMkLst>
        </pc:spChg>
        <pc:picChg chg="add mod modCrop">
          <ac:chgData name="Thiago" userId="55883af6-eaec-4cd9-ad86-0ace7051f5b1" providerId="ADAL" clId="{DDDC72E5-CBA8-455C-965B-48369B6ED9C8}" dt="2021-01-28T16:25:20.230" v="3361" actId="1076"/>
          <ac:picMkLst>
            <pc:docMk/>
            <pc:sldMk cId="573655548" sldId="257"/>
            <ac:picMk id="5" creationId="{BA354B69-E354-410D-A893-48D2A015CC18}"/>
          </ac:picMkLst>
        </pc:picChg>
        <pc:cxnChg chg="add mod">
          <ac:chgData name="Thiago" userId="55883af6-eaec-4cd9-ad86-0ace7051f5b1" providerId="ADAL" clId="{DDDC72E5-CBA8-455C-965B-48369B6ED9C8}" dt="2021-01-28T16:25:28.738" v="3363" actId="13822"/>
          <ac:cxnSpMkLst>
            <pc:docMk/>
            <pc:sldMk cId="573655548" sldId="257"/>
            <ac:cxnSpMk id="7" creationId="{7811EB65-FE9E-4B41-97AF-58061E24B2AC}"/>
          </ac:cxnSpMkLst>
        </pc:cxnChg>
        <pc:cxnChg chg="add mod">
          <ac:chgData name="Thiago" userId="55883af6-eaec-4cd9-ad86-0ace7051f5b1" providerId="ADAL" clId="{DDDC72E5-CBA8-455C-965B-48369B6ED9C8}" dt="2021-01-28T16:25:35.215" v="3365" actId="1076"/>
          <ac:cxnSpMkLst>
            <pc:docMk/>
            <pc:sldMk cId="573655548" sldId="257"/>
            <ac:cxnSpMk id="8" creationId="{1D8C8ADC-8E16-465A-A878-BA5DD8F9705E}"/>
          </ac:cxnSpMkLst>
        </pc:cxnChg>
        <pc:cxnChg chg="add mod">
          <ac:chgData name="Thiago" userId="55883af6-eaec-4cd9-ad86-0ace7051f5b1" providerId="ADAL" clId="{DDDC72E5-CBA8-455C-965B-48369B6ED9C8}" dt="2021-01-28T16:27:00.247" v="3413" actId="208"/>
          <ac:cxnSpMkLst>
            <pc:docMk/>
            <pc:sldMk cId="573655548" sldId="257"/>
            <ac:cxnSpMk id="12" creationId="{0A1B41C0-0F71-4F7F-878C-4A0D7C45400F}"/>
          </ac:cxnSpMkLst>
        </pc:cxnChg>
        <pc:cxnChg chg="add mod">
          <ac:chgData name="Thiago" userId="55883af6-eaec-4cd9-ad86-0ace7051f5b1" providerId="ADAL" clId="{DDDC72E5-CBA8-455C-965B-48369B6ED9C8}" dt="2021-01-28T16:26:58.158" v="3412" actId="208"/>
          <ac:cxnSpMkLst>
            <pc:docMk/>
            <pc:sldMk cId="573655548" sldId="257"/>
            <ac:cxnSpMk id="14" creationId="{7B0FF2CD-9E4C-43DE-B0BA-0B8722D0E851}"/>
          </ac:cxnSpMkLst>
        </pc:cxnChg>
      </pc:sldChg>
      <pc:sldChg chg="modSp mod">
        <pc:chgData name="Thiago" userId="55883af6-eaec-4cd9-ad86-0ace7051f5b1" providerId="ADAL" clId="{DDDC72E5-CBA8-455C-965B-48369B6ED9C8}" dt="2021-01-27T18:19:27.704" v="1835" actId="20577"/>
        <pc:sldMkLst>
          <pc:docMk/>
          <pc:sldMk cId="3498634659" sldId="258"/>
        </pc:sldMkLst>
        <pc:spChg chg="mod">
          <ac:chgData name="Thiago" userId="55883af6-eaec-4cd9-ad86-0ace7051f5b1" providerId="ADAL" clId="{DDDC72E5-CBA8-455C-965B-48369B6ED9C8}" dt="2021-01-27T17:55:25.406" v="1308" actId="20577"/>
          <ac:spMkLst>
            <pc:docMk/>
            <pc:sldMk cId="3498634659" sldId="258"/>
            <ac:spMk id="2" creationId="{737B3681-B5EC-49B8-A628-262B758FAB4E}"/>
          </ac:spMkLst>
        </pc:spChg>
        <pc:spChg chg="mod">
          <ac:chgData name="Thiago" userId="55883af6-eaec-4cd9-ad86-0ace7051f5b1" providerId="ADAL" clId="{DDDC72E5-CBA8-455C-965B-48369B6ED9C8}" dt="2021-01-27T18:19:27.704" v="1835" actId="20577"/>
          <ac:spMkLst>
            <pc:docMk/>
            <pc:sldMk cId="3498634659" sldId="258"/>
            <ac:spMk id="3" creationId="{B998907D-57D2-44EF-AB00-2083D670EA4B}"/>
          </ac:spMkLst>
        </pc:spChg>
      </pc:sldChg>
      <pc:sldChg chg="modSp mod ord">
        <pc:chgData name="Thiago" userId="55883af6-eaec-4cd9-ad86-0ace7051f5b1" providerId="ADAL" clId="{DDDC72E5-CBA8-455C-965B-48369B6ED9C8}" dt="2021-01-28T16:11:06.195" v="3052" actId="20577"/>
        <pc:sldMkLst>
          <pc:docMk/>
          <pc:sldMk cId="3220450339" sldId="259"/>
        </pc:sldMkLst>
        <pc:spChg chg="mod">
          <ac:chgData name="Thiago" userId="55883af6-eaec-4cd9-ad86-0ace7051f5b1" providerId="ADAL" clId="{DDDC72E5-CBA8-455C-965B-48369B6ED9C8}" dt="2021-01-28T16:11:06.195" v="3052" actId="20577"/>
          <ac:spMkLst>
            <pc:docMk/>
            <pc:sldMk cId="3220450339" sldId="259"/>
            <ac:spMk id="2" creationId="{737B3681-B5EC-49B8-A628-262B758FAB4E}"/>
          </ac:spMkLst>
        </pc:spChg>
        <pc:spChg chg="mod">
          <ac:chgData name="Thiago" userId="55883af6-eaec-4cd9-ad86-0ace7051f5b1" providerId="ADAL" clId="{DDDC72E5-CBA8-455C-965B-48369B6ED9C8}" dt="2021-01-28T11:37:03.945" v="2053" actId="207"/>
          <ac:spMkLst>
            <pc:docMk/>
            <pc:sldMk cId="3220450339" sldId="259"/>
            <ac:spMk id="3" creationId="{B998907D-57D2-44EF-AB00-2083D670EA4B}"/>
          </ac:spMkLst>
        </pc:spChg>
      </pc:sldChg>
      <pc:sldChg chg="del">
        <pc:chgData name="Thiago" userId="55883af6-eaec-4cd9-ad86-0ace7051f5b1" providerId="ADAL" clId="{DDDC72E5-CBA8-455C-965B-48369B6ED9C8}" dt="2021-01-26T18:05:40.730" v="9" actId="47"/>
        <pc:sldMkLst>
          <pc:docMk/>
          <pc:sldMk cId="671270502" sldId="260"/>
        </pc:sldMkLst>
      </pc:sldChg>
      <pc:sldChg chg="del">
        <pc:chgData name="Thiago" userId="55883af6-eaec-4cd9-ad86-0ace7051f5b1" providerId="ADAL" clId="{DDDC72E5-CBA8-455C-965B-48369B6ED9C8}" dt="2021-01-26T18:05:42.432" v="11" actId="47"/>
        <pc:sldMkLst>
          <pc:docMk/>
          <pc:sldMk cId="439383656" sldId="261"/>
        </pc:sldMkLst>
      </pc:sldChg>
      <pc:sldChg chg="del">
        <pc:chgData name="Thiago" userId="55883af6-eaec-4cd9-ad86-0ace7051f5b1" providerId="ADAL" clId="{DDDC72E5-CBA8-455C-965B-48369B6ED9C8}" dt="2021-01-26T18:04:54.361" v="8" actId="47"/>
        <pc:sldMkLst>
          <pc:docMk/>
          <pc:sldMk cId="695532894" sldId="262"/>
        </pc:sldMkLst>
      </pc:sldChg>
      <pc:sldChg chg="del">
        <pc:chgData name="Thiago" userId="55883af6-eaec-4cd9-ad86-0ace7051f5b1" providerId="ADAL" clId="{DDDC72E5-CBA8-455C-965B-48369B6ED9C8}" dt="2021-01-26T18:05:41.947" v="10" actId="47"/>
        <pc:sldMkLst>
          <pc:docMk/>
          <pc:sldMk cId="1630401178" sldId="263"/>
        </pc:sldMkLst>
      </pc:sldChg>
      <pc:sldChg chg="del">
        <pc:chgData name="Thiago" userId="55883af6-eaec-4cd9-ad86-0ace7051f5b1" providerId="ADAL" clId="{DDDC72E5-CBA8-455C-965B-48369B6ED9C8}" dt="2021-01-26T18:04:49.046" v="0" actId="47"/>
        <pc:sldMkLst>
          <pc:docMk/>
          <pc:sldMk cId="14601344" sldId="264"/>
        </pc:sldMkLst>
      </pc:sldChg>
      <pc:sldChg chg="del">
        <pc:chgData name="Thiago" userId="55883af6-eaec-4cd9-ad86-0ace7051f5b1" providerId="ADAL" clId="{DDDC72E5-CBA8-455C-965B-48369B6ED9C8}" dt="2021-01-26T18:04:49.593" v="1" actId="47"/>
        <pc:sldMkLst>
          <pc:docMk/>
          <pc:sldMk cId="1164230864" sldId="265"/>
        </pc:sldMkLst>
      </pc:sldChg>
      <pc:sldChg chg="del">
        <pc:chgData name="Thiago" userId="55883af6-eaec-4cd9-ad86-0ace7051f5b1" providerId="ADAL" clId="{DDDC72E5-CBA8-455C-965B-48369B6ED9C8}" dt="2021-01-26T18:04:50.109" v="2" actId="47"/>
        <pc:sldMkLst>
          <pc:docMk/>
          <pc:sldMk cId="4025271368" sldId="266"/>
        </pc:sldMkLst>
      </pc:sldChg>
      <pc:sldChg chg="del">
        <pc:chgData name="Thiago" userId="55883af6-eaec-4cd9-ad86-0ace7051f5b1" providerId="ADAL" clId="{DDDC72E5-CBA8-455C-965B-48369B6ED9C8}" dt="2021-01-26T18:04:50.509" v="3" actId="47"/>
        <pc:sldMkLst>
          <pc:docMk/>
          <pc:sldMk cId="3994058245" sldId="267"/>
        </pc:sldMkLst>
      </pc:sldChg>
      <pc:sldChg chg="del">
        <pc:chgData name="Thiago" userId="55883af6-eaec-4cd9-ad86-0ace7051f5b1" providerId="ADAL" clId="{DDDC72E5-CBA8-455C-965B-48369B6ED9C8}" dt="2021-01-26T18:04:50.895" v="4" actId="47"/>
        <pc:sldMkLst>
          <pc:docMk/>
          <pc:sldMk cId="1757483433" sldId="268"/>
        </pc:sldMkLst>
      </pc:sldChg>
      <pc:sldChg chg="del">
        <pc:chgData name="Thiago" userId="55883af6-eaec-4cd9-ad86-0ace7051f5b1" providerId="ADAL" clId="{DDDC72E5-CBA8-455C-965B-48369B6ED9C8}" dt="2021-01-26T18:04:51.395" v="5" actId="47"/>
        <pc:sldMkLst>
          <pc:docMk/>
          <pc:sldMk cId="3332469369" sldId="269"/>
        </pc:sldMkLst>
      </pc:sldChg>
      <pc:sldChg chg="del">
        <pc:chgData name="Thiago" userId="55883af6-eaec-4cd9-ad86-0ace7051f5b1" providerId="ADAL" clId="{DDDC72E5-CBA8-455C-965B-48369B6ED9C8}" dt="2021-01-26T18:04:51.827" v="6" actId="47"/>
        <pc:sldMkLst>
          <pc:docMk/>
          <pc:sldMk cId="3013775144" sldId="270"/>
        </pc:sldMkLst>
      </pc:sldChg>
      <pc:sldChg chg="del">
        <pc:chgData name="Thiago" userId="55883af6-eaec-4cd9-ad86-0ace7051f5b1" providerId="ADAL" clId="{DDDC72E5-CBA8-455C-965B-48369B6ED9C8}" dt="2021-01-26T18:04:52.284" v="7" actId="47"/>
        <pc:sldMkLst>
          <pc:docMk/>
          <pc:sldMk cId="535908204" sldId="271"/>
        </pc:sldMkLst>
      </pc:sldChg>
      <pc:sldChg chg="modSp mod">
        <pc:chgData name="Thiago" userId="55883af6-eaec-4cd9-ad86-0ace7051f5b1" providerId="ADAL" clId="{DDDC72E5-CBA8-455C-965B-48369B6ED9C8}" dt="2021-01-28T11:38:53.549" v="2084" actId="20577"/>
        <pc:sldMkLst>
          <pc:docMk/>
          <pc:sldMk cId="3002002139" sldId="273"/>
        </pc:sldMkLst>
        <pc:spChg chg="mod">
          <ac:chgData name="Thiago" userId="55883af6-eaec-4cd9-ad86-0ace7051f5b1" providerId="ADAL" clId="{DDDC72E5-CBA8-455C-965B-48369B6ED9C8}" dt="2021-01-28T11:38:53.549" v="2084" actId="20577"/>
          <ac:spMkLst>
            <pc:docMk/>
            <pc:sldMk cId="3002002139" sldId="273"/>
            <ac:spMk id="3" creationId="{B998907D-57D2-44EF-AB00-2083D670EA4B}"/>
          </ac:spMkLst>
        </pc:spChg>
      </pc:sldChg>
      <pc:sldChg chg="modSp add mod ord">
        <pc:chgData name="Thiago" userId="55883af6-eaec-4cd9-ad86-0ace7051f5b1" providerId="ADAL" clId="{DDDC72E5-CBA8-455C-965B-48369B6ED9C8}" dt="2021-01-27T16:42:31.250" v="382" actId="115"/>
        <pc:sldMkLst>
          <pc:docMk/>
          <pc:sldMk cId="333010875" sldId="274"/>
        </pc:sldMkLst>
        <pc:spChg chg="mod">
          <ac:chgData name="Thiago" userId="55883af6-eaec-4cd9-ad86-0ace7051f5b1" providerId="ADAL" clId="{DDDC72E5-CBA8-455C-965B-48369B6ED9C8}" dt="2021-01-27T16:42:31.250" v="382" actId="115"/>
          <ac:spMkLst>
            <pc:docMk/>
            <pc:sldMk cId="333010875" sldId="274"/>
            <ac:spMk id="3" creationId="{B998907D-57D2-44EF-AB00-2083D670EA4B}"/>
          </ac:spMkLst>
        </pc:spChg>
      </pc:sldChg>
      <pc:sldChg chg="modSp add mod">
        <pc:chgData name="Thiago" userId="55883af6-eaec-4cd9-ad86-0ace7051f5b1" providerId="ADAL" clId="{DDDC72E5-CBA8-455C-965B-48369B6ED9C8}" dt="2021-01-27T16:46:53.995" v="419" actId="5793"/>
        <pc:sldMkLst>
          <pc:docMk/>
          <pc:sldMk cId="1738817497" sldId="275"/>
        </pc:sldMkLst>
        <pc:spChg chg="mod">
          <ac:chgData name="Thiago" userId="55883af6-eaec-4cd9-ad86-0ace7051f5b1" providerId="ADAL" clId="{DDDC72E5-CBA8-455C-965B-48369B6ED9C8}" dt="2021-01-27T16:46:53.995" v="419" actId="5793"/>
          <ac:spMkLst>
            <pc:docMk/>
            <pc:sldMk cId="1738817497" sldId="275"/>
            <ac:spMk id="3" creationId="{B998907D-57D2-44EF-AB00-2083D670EA4B}"/>
          </ac:spMkLst>
        </pc:spChg>
      </pc:sldChg>
      <pc:sldChg chg="addSp modSp add mod">
        <pc:chgData name="Thiago" userId="55883af6-eaec-4cd9-ad86-0ace7051f5b1" providerId="ADAL" clId="{DDDC72E5-CBA8-455C-965B-48369B6ED9C8}" dt="2021-01-28T16:12:23.805" v="3064" actId="1076"/>
        <pc:sldMkLst>
          <pc:docMk/>
          <pc:sldMk cId="2407118769" sldId="276"/>
        </pc:sldMkLst>
        <pc:spChg chg="mod">
          <ac:chgData name="Thiago" userId="55883af6-eaec-4cd9-ad86-0ace7051f5b1" providerId="ADAL" clId="{DDDC72E5-CBA8-455C-965B-48369B6ED9C8}" dt="2021-01-28T16:12:11.122" v="3060" actId="6549"/>
          <ac:spMkLst>
            <pc:docMk/>
            <pc:sldMk cId="2407118769" sldId="276"/>
            <ac:spMk id="3" creationId="{B998907D-57D2-44EF-AB00-2083D670EA4B}"/>
          </ac:spMkLst>
        </pc:spChg>
        <pc:spChg chg="add mod">
          <ac:chgData name="Thiago" userId="55883af6-eaec-4cd9-ad86-0ace7051f5b1" providerId="ADAL" clId="{DDDC72E5-CBA8-455C-965B-48369B6ED9C8}" dt="2021-01-27T16:53:57.953" v="728" actId="1076"/>
          <ac:spMkLst>
            <pc:docMk/>
            <pc:sldMk cId="2407118769" sldId="276"/>
            <ac:spMk id="6" creationId="{8BFAC041-7619-415E-A4E7-C8934502DC40}"/>
          </ac:spMkLst>
        </pc:spChg>
        <pc:picChg chg="add mod">
          <ac:chgData name="Thiago" userId="55883af6-eaec-4cd9-ad86-0ace7051f5b1" providerId="ADAL" clId="{DDDC72E5-CBA8-455C-965B-48369B6ED9C8}" dt="2021-01-28T16:12:23.805" v="3064" actId="1076"/>
          <ac:picMkLst>
            <pc:docMk/>
            <pc:sldMk cId="2407118769" sldId="276"/>
            <ac:picMk id="4" creationId="{FA90F978-4313-482B-A828-0C0F0EAD9F2C}"/>
          </ac:picMkLst>
        </pc:picChg>
        <pc:picChg chg="add mod">
          <ac:chgData name="Thiago" userId="55883af6-eaec-4cd9-ad86-0ace7051f5b1" providerId="ADAL" clId="{DDDC72E5-CBA8-455C-965B-48369B6ED9C8}" dt="2021-01-27T16:53:53.328" v="727" actId="1076"/>
          <ac:picMkLst>
            <pc:docMk/>
            <pc:sldMk cId="2407118769" sldId="276"/>
            <ac:picMk id="1026" creationId="{78F04EA3-28BA-42EE-BA33-8BBDAE080F3C}"/>
          </ac:picMkLst>
        </pc:picChg>
      </pc:sldChg>
      <pc:sldChg chg="addSp delSp modSp add mod setBg">
        <pc:chgData name="Thiago" userId="55883af6-eaec-4cd9-ad86-0ace7051f5b1" providerId="ADAL" clId="{DDDC72E5-CBA8-455C-965B-48369B6ED9C8}" dt="2021-01-27T17:03:16.570" v="940" actId="1076"/>
        <pc:sldMkLst>
          <pc:docMk/>
          <pc:sldMk cId="3797303170" sldId="277"/>
        </pc:sldMkLst>
        <pc:spChg chg="mod">
          <ac:chgData name="Thiago" userId="55883af6-eaec-4cd9-ad86-0ace7051f5b1" providerId="ADAL" clId="{DDDC72E5-CBA8-455C-965B-48369B6ED9C8}" dt="2021-01-27T16:58:28.567" v="909"/>
          <ac:spMkLst>
            <pc:docMk/>
            <pc:sldMk cId="3797303170" sldId="277"/>
            <ac:spMk id="3" creationId="{B998907D-57D2-44EF-AB00-2083D670EA4B}"/>
          </ac:spMkLst>
        </pc:spChg>
        <pc:spChg chg="add del">
          <ac:chgData name="Thiago" userId="55883af6-eaec-4cd9-ad86-0ace7051f5b1" providerId="ADAL" clId="{DDDC72E5-CBA8-455C-965B-48369B6ED9C8}" dt="2021-01-27T16:55:05.871" v="747"/>
          <ac:spMkLst>
            <pc:docMk/>
            <pc:sldMk cId="3797303170" sldId="277"/>
            <ac:spMk id="4" creationId="{AA9E60DC-3FDD-4DEF-B968-70F4CB4BE6A6}"/>
          </ac:spMkLst>
        </pc:spChg>
        <pc:spChg chg="del">
          <ac:chgData name="Thiago" userId="55883af6-eaec-4cd9-ad86-0ace7051f5b1" providerId="ADAL" clId="{DDDC72E5-CBA8-455C-965B-48369B6ED9C8}" dt="2021-01-27T16:54:55.578" v="731" actId="478"/>
          <ac:spMkLst>
            <pc:docMk/>
            <pc:sldMk cId="3797303170" sldId="277"/>
            <ac:spMk id="6" creationId="{8BFAC041-7619-415E-A4E7-C8934502DC40}"/>
          </ac:spMkLst>
        </pc:spChg>
        <pc:spChg chg="add mod">
          <ac:chgData name="Thiago" userId="55883af6-eaec-4cd9-ad86-0ace7051f5b1" providerId="ADAL" clId="{DDDC72E5-CBA8-455C-965B-48369B6ED9C8}" dt="2021-01-27T17:03:12.805" v="939"/>
          <ac:spMkLst>
            <pc:docMk/>
            <pc:sldMk cId="3797303170" sldId="277"/>
            <ac:spMk id="10" creationId="{111DF349-8277-417D-8C4C-7827DA696BF9}"/>
          </ac:spMkLst>
        </pc:spChg>
        <pc:picChg chg="add mod">
          <ac:chgData name="Thiago" userId="55883af6-eaec-4cd9-ad86-0ace7051f5b1" providerId="ADAL" clId="{DDDC72E5-CBA8-455C-965B-48369B6ED9C8}" dt="2021-01-27T17:03:16.570" v="940" actId="1076"/>
          <ac:picMkLst>
            <pc:docMk/>
            <pc:sldMk cId="3797303170" sldId="277"/>
            <ac:picMk id="7" creationId="{04746369-6C4E-432F-A9C4-2626F3FD0599}"/>
          </ac:picMkLst>
        </pc:picChg>
        <pc:picChg chg="del">
          <ac:chgData name="Thiago" userId="55883af6-eaec-4cd9-ad86-0ace7051f5b1" providerId="ADAL" clId="{DDDC72E5-CBA8-455C-965B-48369B6ED9C8}" dt="2021-01-27T16:54:54.424" v="730" actId="478"/>
          <ac:picMkLst>
            <pc:docMk/>
            <pc:sldMk cId="3797303170" sldId="277"/>
            <ac:picMk id="1026" creationId="{78F04EA3-28BA-42EE-BA33-8BBDAE080F3C}"/>
          </ac:picMkLst>
        </pc:picChg>
        <pc:cxnChg chg="add mod">
          <ac:chgData name="Thiago" userId="55883af6-eaec-4cd9-ad86-0ace7051f5b1" providerId="ADAL" clId="{DDDC72E5-CBA8-455C-965B-48369B6ED9C8}" dt="2021-01-27T17:03:12.805" v="939"/>
          <ac:cxnSpMkLst>
            <pc:docMk/>
            <pc:sldMk cId="3797303170" sldId="277"/>
            <ac:cxnSpMk id="9" creationId="{0C0DFC77-32C1-4677-82FA-DAC37550DC22}"/>
          </ac:cxnSpMkLst>
        </pc:cxnChg>
      </pc:sldChg>
      <pc:sldChg chg="addSp delSp modSp add mod">
        <pc:chgData name="Thiago" userId="55883af6-eaec-4cd9-ad86-0ace7051f5b1" providerId="ADAL" clId="{DDDC72E5-CBA8-455C-965B-48369B6ED9C8}" dt="2021-01-27T17:03:06.831" v="938" actId="208"/>
        <pc:sldMkLst>
          <pc:docMk/>
          <pc:sldMk cId="1719574258" sldId="278"/>
        </pc:sldMkLst>
        <pc:spChg chg="mod">
          <ac:chgData name="Thiago" userId="55883af6-eaec-4cd9-ad86-0ace7051f5b1" providerId="ADAL" clId="{DDDC72E5-CBA8-455C-965B-48369B6ED9C8}" dt="2021-01-27T17:02:04.258" v="922" actId="14100"/>
          <ac:spMkLst>
            <pc:docMk/>
            <pc:sldMk cId="1719574258" sldId="278"/>
            <ac:spMk id="3" creationId="{B998907D-57D2-44EF-AB00-2083D670EA4B}"/>
          </ac:spMkLst>
        </pc:spChg>
        <pc:spChg chg="add mod">
          <ac:chgData name="Thiago" userId="55883af6-eaec-4cd9-ad86-0ace7051f5b1" providerId="ADAL" clId="{DDDC72E5-CBA8-455C-965B-48369B6ED9C8}" dt="2021-01-27T17:03:01.185" v="937" actId="1076"/>
          <ac:spMkLst>
            <pc:docMk/>
            <pc:sldMk cId="1719574258" sldId="278"/>
            <ac:spMk id="9" creationId="{C247C686-8DA1-4E20-848D-A921B0489DA8}"/>
          </ac:spMkLst>
        </pc:spChg>
        <pc:picChg chg="add mod">
          <ac:chgData name="Thiago" userId="55883af6-eaec-4cd9-ad86-0ace7051f5b1" providerId="ADAL" clId="{DDDC72E5-CBA8-455C-965B-48369B6ED9C8}" dt="2021-01-27T17:02:39.769" v="927" actId="1076"/>
          <ac:picMkLst>
            <pc:docMk/>
            <pc:sldMk cId="1719574258" sldId="278"/>
            <ac:picMk id="5" creationId="{9ACA0884-A304-434C-B4BD-D2B340393925}"/>
          </ac:picMkLst>
        </pc:picChg>
        <pc:picChg chg="del">
          <ac:chgData name="Thiago" userId="55883af6-eaec-4cd9-ad86-0ace7051f5b1" providerId="ADAL" clId="{DDDC72E5-CBA8-455C-965B-48369B6ED9C8}" dt="2021-01-27T16:58:51.115" v="911" actId="478"/>
          <ac:picMkLst>
            <pc:docMk/>
            <pc:sldMk cId="1719574258" sldId="278"/>
            <ac:picMk id="7" creationId="{04746369-6C4E-432F-A9C4-2626F3FD0599}"/>
          </ac:picMkLst>
        </pc:picChg>
        <pc:cxnChg chg="add mod">
          <ac:chgData name="Thiago" userId="55883af6-eaec-4cd9-ad86-0ace7051f5b1" providerId="ADAL" clId="{DDDC72E5-CBA8-455C-965B-48369B6ED9C8}" dt="2021-01-27T17:03:06.831" v="938" actId="208"/>
          <ac:cxnSpMkLst>
            <pc:docMk/>
            <pc:sldMk cId="1719574258" sldId="278"/>
            <ac:cxnSpMk id="8" creationId="{B626D89A-52B3-4D5C-9033-49ECA497ACCF}"/>
          </ac:cxnSpMkLst>
        </pc:cxnChg>
      </pc:sldChg>
      <pc:sldChg chg="addSp delSp modSp add mod">
        <pc:chgData name="Thiago" userId="55883af6-eaec-4cd9-ad86-0ace7051f5b1" providerId="ADAL" clId="{DDDC72E5-CBA8-455C-965B-48369B6ED9C8}" dt="2021-01-27T17:07:01.034" v="1000" actId="1076"/>
        <pc:sldMkLst>
          <pc:docMk/>
          <pc:sldMk cId="3518054332" sldId="279"/>
        </pc:sldMkLst>
        <pc:spChg chg="mod">
          <ac:chgData name="Thiago" userId="55883af6-eaec-4cd9-ad86-0ace7051f5b1" providerId="ADAL" clId="{DDDC72E5-CBA8-455C-965B-48369B6ED9C8}" dt="2021-01-27T17:05:47.018" v="999"/>
          <ac:spMkLst>
            <pc:docMk/>
            <pc:sldMk cId="3518054332" sldId="279"/>
            <ac:spMk id="3" creationId="{B998907D-57D2-44EF-AB00-2083D670EA4B}"/>
          </ac:spMkLst>
        </pc:spChg>
        <pc:spChg chg="del">
          <ac:chgData name="Thiago" userId="55883af6-eaec-4cd9-ad86-0ace7051f5b1" providerId="ADAL" clId="{DDDC72E5-CBA8-455C-965B-48369B6ED9C8}" dt="2021-01-27T17:04:15.432" v="943" actId="478"/>
          <ac:spMkLst>
            <pc:docMk/>
            <pc:sldMk cId="3518054332" sldId="279"/>
            <ac:spMk id="9" creationId="{C247C686-8DA1-4E20-848D-A921B0489DA8}"/>
          </ac:spMkLst>
        </pc:spChg>
        <pc:picChg chg="del">
          <ac:chgData name="Thiago" userId="55883af6-eaec-4cd9-ad86-0ace7051f5b1" providerId="ADAL" clId="{DDDC72E5-CBA8-455C-965B-48369B6ED9C8}" dt="2021-01-27T17:04:14.051" v="942" actId="478"/>
          <ac:picMkLst>
            <pc:docMk/>
            <pc:sldMk cId="3518054332" sldId="279"/>
            <ac:picMk id="5" creationId="{9ACA0884-A304-434C-B4BD-D2B340393925}"/>
          </ac:picMkLst>
        </pc:picChg>
        <pc:picChg chg="add mod">
          <ac:chgData name="Thiago" userId="55883af6-eaec-4cd9-ad86-0ace7051f5b1" providerId="ADAL" clId="{DDDC72E5-CBA8-455C-965B-48369B6ED9C8}" dt="2021-01-27T17:07:01.034" v="1000" actId="1076"/>
          <ac:picMkLst>
            <pc:docMk/>
            <pc:sldMk cId="3518054332" sldId="279"/>
            <ac:picMk id="6" creationId="{9BB8E826-AA12-4552-8EF5-12866319E9F5}"/>
          </ac:picMkLst>
        </pc:picChg>
        <pc:cxnChg chg="del mod">
          <ac:chgData name="Thiago" userId="55883af6-eaec-4cd9-ad86-0ace7051f5b1" providerId="ADAL" clId="{DDDC72E5-CBA8-455C-965B-48369B6ED9C8}" dt="2021-01-27T17:04:16.260" v="944" actId="478"/>
          <ac:cxnSpMkLst>
            <pc:docMk/>
            <pc:sldMk cId="3518054332" sldId="279"/>
            <ac:cxnSpMk id="8" creationId="{B626D89A-52B3-4D5C-9033-49ECA497ACCF}"/>
          </ac:cxnSpMkLst>
        </pc:cxnChg>
      </pc:sldChg>
      <pc:sldChg chg="add del ord">
        <pc:chgData name="Thiago" userId="55883af6-eaec-4cd9-ad86-0ace7051f5b1" providerId="ADAL" clId="{DDDC72E5-CBA8-455C-965B-48369B6ED9C8}" dt="2021-01-27T17:26:39.618" v="1004" actId="47"/>
        <pc:sldMkLst>
          <pc:docMk/>
          <pc:sldMk cId="2109235565" sldId="280"/>
        </pc:sldMkLst>
      </pc:sldChg>
      <pc:sldChg chg="delSp modSp add mod">
        <pc:chgData name="Thiago" userId="55883af6-eaec-4cd9-ad86-0ace7051f5b1" providerId="ADAL" clId="{DDDC72E5-CBA8-455C-965B-48369B6ED9C8}" dt="2021-01-27T17:34:09.605" v="1026" actId="20577"/>
        <pc:sldMkLst>
          <pc:docMk/>
          <pc:sldMk cId="2621558766" sldId="280"/>
        </pc:sldMkLst>
        <pc:spChg chg="mod">
          <ac:chgData name="Thiago" userId="55883af6-eaec-4cd9-ad86-0ace7051f5b1" providerId="ADAL" clId="{DDDC72E5-CBA8-455C-965B-48369B6ED9C8}" dt="2021-01-27T17:34:09.605" v="1026" actId="20577"/>
          <ac:spMkLst>
            <pc:docMk/>
            <pc:sldMk cId="2621558766" sldId="280"/>
            <ac:spMk id="3" creationId="{B998907D-57D2-44EF-AB00-2083D670EA4B}"/>
          </ac:spMkLst>
        </pc:spChg>
        <pc:picChg chg="del">
          <ac:chgData name="Thiago" userId="55883af6-eaec-4cd9-ad86-0ace7051f5b1" providerId="ADAL" clId="{DDDC72E5-CBA8-455C-965B-48369B6ED9C8}" dt="2021-01-27T17:28:29.591" v="1006" actId="478"/>
          <ac:picMkLst>
            <pc:docMk/>
            <pc:sldMk cId="2621558766" sldId="280"/>
            <ac:picMk id="6" creationId="{9BB8E826-AA12-4552-8EF5-12866319E9F5}"/>
          </ac:picMkLst>
        </pc:picChg>
      </pc:sldChg>
      <pc:sldChg chg="addSp delSp modSp add mod">
        <pc:chgData name="Thiago" userId="55883af6-eaec-4cd9-ad86-0ace7051f5b1" providerId="ADAL" clId="{DDDC72E5-CBA8-455C-965B-48369B6ED9C8}" dt="2021-01-27T17:36:31.074" v="1070" actId="1076"/>
        <pc:sldMkLst>
          <pc:docMk/>
          <pc:sldMk cId="1077336794" sldId="281"/>
        </pc:sldMkLst>
        <pc:spChg chg="mod">
          <ac:chgData name="Thiago" userId="55883af6-eaec-4cd9-ad86-0ace7051f5b1" providerId="ADAL" clId="{DDDC72E5-CBA8-455C-965B-48369B6ED9C8}" dt="2021-01-27T17:35:07.244" v="1042" actId="27636"/>
          <ac:spMkLst>
            <pc:docMk/>
            <pc:sldMk cId="1077336794" sldId="281"/>
            <ac:spMk id="3" creationId="{B998907D-57D2-44EF-AB00-2083D670EA4B}"/>
          </ac:spMkLst>
        </pc:spChg>
        <pc:spChg chg="add del">
          <ac:chgData name="Thiago" userId="55883af6-eaec-4cd9-ad86-0ace7051f5b1" providerId="ADAL" clId="{DDDC72E5-CBA8-455C-965B-48369B6ED9C8}" dt="2021-01-27T17:35:53.642" v="1044"/>
          <ac:spMkLst>
            <pc:docMk/>
            <pc:sldMk cId="1077336794" sldId="281"/>
            <ac:spMk id="4" creationId="{2B9AD292-5353-4872-A451-374E75F3A841}"/>
          </ac:spMkLst>
        </pc:spChg>
        <pc:spChg chg="add mod">
          <ac:chgData name="Thiago" userId="55883af6-eaec-4cd9-ad86-0ace7051f5b1" providerId="ADAL" clId="{DDDC72E5-CBA8-455C-965B-48369B6ED9C8}" dt="2021-01-27T17:36:31.074" v="1070" actId="1076"/>
          <ac:spMkLst>
            <pc:docMk/>
            <pc:sldMk cId="1077336794" sldId="281"/>
            <ac:spMk id="6" creationId="{0C45D455-6FAD-42F2-91EF-D55010FD64E5}"/>
          </ac:spMkLst>
        </pc:spChg>
      </pc:sldChg>
      <pc:sldChg chg="addSp delSp modSp add mod">
        <pc:chgData name="Thiago" userId="55883af6-eaec-4cd9-ad86-0ace7051f5b1" providerId="ADAL" clId="{DDDC72E5-CBA8-455C-965B-48369B6ED9C8}" dt="2021-01-27T17:40:06.650" v="1277" actId="1076"/>
        <pc:sldMkLst>
          <pc:docMk/>
          <pc:sldMk cId="1275182409" sldId="282"/>
        </pc:sldMkLst>
        <pc:spChg chg="mod">
          <ac:chgData name="Thiago" userId="55883af6-eaec-4cd9-ad86-0ace7051f5b1" providerId="ADAL" clId="{DDDC72E5-CBA8-455C-965B-48369B6ED9C8}" dt="2021-01-27T17:39:57.685" v="1275" actId="20577"/>
          <ac:spMkLst>
            <pc:docMk/>
            <pc:sldMk cId="1275182409" sldId="282"/>
            <ac:spMk id="3" creationId="{B998907D-57D2-44EF-AB00-2083D670EA4B}"/>
          </ac:spMkLst>
        </pc:spChg>
        <pc:spChg chg="del">
          <ac:chgData name="Thiago" userId="55883af6-eaec-4cd9-ad86-0ace7051f5b1" providerId="ADAL" clId="{DDDC72E5-CBA8-455C-965B-48369B6ED9C8}" dt="2021-01-27T17:37:32.335" v="1074" actId="478"/>
          <ac:spMkLst>
            <pc:docMk/>
            <pc:sldMk cId="1275182409" sldId="282"/>
            <ac:spMk id="6" creationId="{0C45D455-6FAD-42F2-91EF-D55010FD64E5}"/>
          </ac:spMkLst>
        </pc:spChg>
        <pc:picChg chg="add mod">
          <ac:chgData name="Thiago" userId="55883af6-eaec-4cd9-ad86-0ace7051f5b1" providerId="ADAL" clId="{DDDC72E5-CBA8-455C-965B-48369B6ED9C8}" dt="2021-01-27T17:40:06.650" v="1277" actId="1076"/>
          <ac:picMkLst>
            <pc:docMk/>
            <pc:sldMk cId="1275182409" sldId="282"/>
            <ac:picMk id="5" creationId="{897C8882-EE22-4955-8D60-A94B59701869}"/>
          </ac:picMkLst>
        </pc:picChg>
        <pc:picChg chg="add mod">
          <ac:chgData name="Thiago" userId="55883af6-eaec-4cd9-ad86-0ace7051f5b1" providerId="ADAL" clId="{DDDC72E5-CBA8-455C-965B-48369B6ED9C8}" dt="2021-01-27T17:39:59.774" v="1276" actId="1076"/>
          <ac:picMkLst>
            <pc:docMk/>
            <pc:sldMk cId="1275182409" sldId="282"/>
            <ac:picMk id="8" creationId="{05DE6D49-25EF-4B53-8009-2CF90A554E30}"/>
          </ac:picMkLst>
        </pc:picChg>
      </pc:sldChg>
      <pc:sldChg chg="addSp delSp modSp add mod">
        <pc:chgData name="Thiago" userId="55883af6-eaec-4cd9-ad86-0ace7051f5b1" providerId="ADAL" clId="{DDDC72E5-CBA8-455C-965B-48369B6ED9C8}" dt="2021-01-27T18:19:22.024" v="1828" actId="20577"/>
        <pc:sldMkLst>
          <pc:docMk/>
          <pc:sldMk cId="1356540066" sldId="283"/>
        </pc:sldMkLst>
        <pc:spChg chg="del">
          <ac:chgData name="Thiago" userId="55883af6-eaec-4cd9-ad86-0ace7051f5b1" providerId="ADAL" clId="{DDDC72E5-CBA8-455C-965B-48369B6ED9C8}" dt="2021-01-27T17:57:22.073" v="1346" actId="478"/>
          <ac:spMkLst>
            <pc:docMk/>
            <pc:sldMk cId="1356540066" sldId="283"/>
            <ac:spMk id="2" creationId="{737B3681-B5EC-49B8-A628-262B758FAB4E}"/>
          </ac:spMkLst>
        </pc:spChg>
        <pc:spChg chg="mod">
          <ac:chgData name="Thiago" userId="55883af6-eaec-4cd9-ad86-0ace7051f5b1" providerId="ADAL" clId="{DDDC72E5-CBA8-455C-965B-48369B6ED9C8}" dt="2021-01-27T18:19:22.024" v="1828" actId="20577"/>
          <ac:spMkLst>
            <pc:docMk/>
            <pc:sldMk cId="1356540066" sldId="283"/>
            <ac:spMk id="3" creationId="{B998907D-57D2-44EF-AB00-2083D670EA4B}"/>
          </ac:spMkLst>
        </pc:spChg>
        <pc:spChg chg="add del mod">
          <ac:chgData name="Thiago" userId="55883af6-eaec-4cd9-ad86-0ace7051f5b1" providerId="ADAL" clId="{DDDC72E5-CBA8-455C-965B-48369B6ED9C8}" dt="2021-01-27T17:57:24.265" v="1347" actId="478"/>
          <ac:spMkLst>
            <pc:docMk/>
            <pc:sldMk cId="1356540066" sldId="283"/>
            <ac:spMk id="5" creationId="{E7DCE410-507E-497F-9403-432B3F6ABCB9}"/>
          </ac:spMkLst>
        </pc:spChg>
        <pc:spChg chg="add mod">
          <ac:chgData name="Thiago" userId="55883af6-eaec-4cd9-ad86-0ace7051f5b1" providerId="ADAL" clId="{DDDC72E5-CBA8-455C-965B-48369B6ED9C8}" dt="2021-01-27T17:57:24.546" v="1348"/>
          <ac:spMkLst>
            <pc:docMk/>
            <pc:sldMk cId="1356540066" sldId="283"/>
            <ac:spMk id="6" creationId="{409B0B91-9D2F-4335-8CC6-E9DF0F9CCCF1}"/>
          </ac:spMkLst>
        </pc:spChg>
      </pc:sldChg>
      <pc:sldChg chg="modSp add mod">
        <pc:chgData name="Thiago" userId="55883af6-eaec-4cd9-ad86-0ace7051f5b1" providerId="ADAL" clId="{DDDC72E5-CBA8-455C-965B-48369B6ED9C8}" dt="2021-01-28T12:01:46.820" v="2278" actId="27636"/>
        <pc:sldMkLst>
          <pc:docMk/>
          <pc:sldMk cId="1802319478" sldId="284"/>
        </pc:sldMkLst>
        <pc:spChg chg="mod">
          <ac:chgData name="Thiago" userId="55883af6-eaec-4cd9-ad86-0ace7051f5b1" providerId="ADAL" clId="{DDDC72E5-CBA8-455C-965B-48369B6ED9C8}" dt="2021-01-28T12:01:46.820" v="2278" actId="27636"/>
          <ac:spMkLst>
            <pc:docMk/>
            <pc:sldMk cId="1802319478" sldId="284"/>
            <ac:spMk id="3" creationId="{B998907D-57D2-44EF-AB00-2083D670EA4B}"/>
          </ac:spMkLst>
        </pc:spChg>
      </pc:sldChg>
      <pc:sldChg chg="modSp add mod">
        <pc:chgData name="Thiago" userId="55883af6-eaec-4cd9-ad86-0ace7051f5b1" providerId="ADAL" clId="{DDDC72E5-CBA8-455C-965B-48369B6ED9C8}" dt="2021-01-27T18:20:27.844" v="1854" actId="20577"/>
        <pc:sldMkLst>
          <pc:docMk/>
          <pc:sldMk cId="2247878458" sldId="285"/>
        </pc:sldMkLst>
        <pc:spChg chg="mod">
          <ac:chgData name="Thiago" userId="55883af6-eaec-4cd9-ad86-0ace7051f5b1" providerId="ADAL" clId="{DDDC72E5-CBA8-455C-965B-48369B6ED9C8}" dt="2021-01-27T18:20:27.844" v="1854" actId="20577"/>
          <ac:spMkLst>
            <pc:docMk/>
            <pc:sldMk cId="2247878458" sldId="285"/>
            <ac:spMk id="3" creationId="{B998907D-57D2-44EF-AB00-2083D670EA4B}"/>
          </ac:spMkLst>
        </pc:spChg>
      </pc:sldChg>
      <pc:sldChg chg="modSp add mod">
        <pc:chgData name="Thiago" userId="55883af6-eaec-4cd9-ad86-0ace7051f5b1" providerId="ADAL" clId="{DDDC72E5-CBA8-455C-965B-48369B6ED9C8}" dt="2021-01-28T13:07:58.512" v="3048" actId="20577"/>
        <pc:sldMkLst>
          <pc:docMk/>
          <pc:sldMk cId="2796617307" sldId="286"/>
        </pc:sldMkLst>
        <pc:spChg chg="mod">
          <ac:chgData name="Thiago" userId="55883af6-eaec-4cd9-ad86-0ace7051f5b1" providerId="ADAL" clId="{DDDC72E5-CBA8-455C-965B-48369B6ED9C8}" dt="2021-01-28T13:07:58.512" v="3048" actId="20577"/>
          <ac:spMkLst>
            <pc:docMk/>
            <pc:sldMk cId="2796617307" sldId="286"/>
            <ac:spMk id="3" creationId="{B998907D-57D2-44EF-AB00-2083D670EA4B}"/>
          </ac:spMkLst>
        </pc:spChg>
      </pc:sldChg>
      <pc:sldChg chg="addSp modSp add mod">
        <pc:chgData name="Thiago" userId="55883af6-eaec-4cd9-ad86-0ace7051f5b1" providerId="ADAL" clId="{DDDC72E5-CBA8-455C-965B-48369B6ED9C8}" dt="2021-01-28T12:41:20.821" v="2441" actId="20577"/>
        <pc:sldMkLst>
          <pc:docMk/>
          <pc:sldMk cId="3461127357" sldId="287"/>
        </pc:sldMkLst>
        <pc:spChg chg="mod">
          <ac:chgData name="Thiago" userId="55883af6-eaec-4cd9-ad86-0ace7051f5b1" providerId="ADAL" clId="{DDDC72E5-CBA8-455C-965B-48369B6ED9C8}" dt="2021-01-28T12:41:20.821" v="2441" actId="20577"/>
          <ac:spMkLst>
            <pc:docMk/>
            <pc:sldMk cId="3461127357" sldId="287"/>
            <ac:spMk id="3" creationId="{B998907D-57D2-44EF-AB00-2083D670EA4B}"/>
          </ac:spMkLst>
        </pc:spChg>
        <pc:picChg chg="add mod">
          <ac:chgData name="Thiago" userId="55883af6-eaec-4cd9-ad86-0ace7051f5b1" providerId="ADAL" clId="{DDDC72E5-CBA8-455C-965B-48369B6ED9C8}" dt="2021-01-28T12:23:12.381" v="2351" actId="1076"/>
          <ac:picMkLst>
            <pc:docMk/>
            <pc:sldMk cId="3461127357" sldId="287"/>
            <ac:picMk id="4" creationId="{0582B81F-1F5C-4CDA-A6FE-BEC7884B2D6A}"/>
          </ac:picMkLst>
        </pc:picChg>
      </pc:sldChg>
      <pc:sldChg chg="delSp new mod">
        <pc:chgData name="Thiago" userId="55883af6-eaec-4cd9-ad86-0ace7051f5b1" providerId="ADAL" clId="{DDDC72E5-CBA8-455C-965B-48369B6ED9C8}" dt="2021-01-28T11:38:25.856" v="2057" actId="478"/>
        <pc:sldMkLst>
          <pc:docMk/>
          <pc:sldMk cId="2052193303" sldId="288"/>
        </pc:sldMkLst>
        <pc:spChg chg="del">
          <ac:chgData name="Thiago" userId="55883af6-eaec-4cd9-ad86-0ace7051f5b1" providerId="ADAL" clId="{DDDC72E5-CBA8-455C-965B-48369B6ED9C8}" dt="2021-01-28T11:38:24.886" v="2056" actId="478"/>
          <ac:spMkLst>
            <pc:docMk/>
            <pc:sldMk cId="2052193303" sldId="288"/>
            <ac:spMk id="2" creationId="{62C210C9-0673-46A4-B3FD-58F50156D256}"/>
          </ac:spMkLst>
        </pc:spChg>
        <pc:spChg chg="del">
          <ac:chgData name="Thiago" userId="55883af6-eaec-4cd9-ad86-0ace7051f5b1" providerId="ADAL" clId="{DDDC72E5-CBA8-455C-965B-48369B6ED9C8}" dt="2021-01-28T11:38:25.856" v="2057" actId="478"/>
          <ac:spMkLst>
            <pc:docMk/>
            <pc:sldMk cId="2052193303" sldId="288"/>
            <ac:spMk id="3" creationId="{9B7A20C1-C31A-40DC-82AB-8DF77038B385}"/>
          </ac:spMkLst>
        </pc:spChg>
      </pc:sldChg>
      <pc:sldChg chg="delSp modSp add mod">
        <pc:chgData name="Thiago" userId="55883af6-eaec-4cd9-ad86-0ace7051f5b1" providerId="ADAL" clId="{DDDC72E5-CBA8-455C-965B-48369B6ED9C8}" dt="2021-01-28T11:57:57.789" v="2276" actId="20577"/>
        <pc:sldMkLst>
          <pc:docMk/>
          <pc:sldMk cId="2143331464" sldId="289"/>
        </pc:sldMkLst>
        <pc:spChg chg="mod">
          <ac:chgData name="Thiago" userId="55883af6-eaec-4cd9-ad86-0ace7051f5b1" providerId="ADAL" clId="{DDDC72E5-CBA8-455C-965B-48369B6ED9C8}" dt="2021-01-28T11:57:57.789" v="2276" actId="20577"/>
          <ac:spMkLst>
            <pc:docMk/>
            <pc:sldMk cId="2143331464" sldId="289"/>
            <ac:spMk id="3" creationId="{B998907D-57D2-44EF-AB00-2083D670EA4B}"/>
          </ac:spMkLst>
        </pc:spChg>
        <pc:picChg chg="del">
          <ac:chgData name="Thiago" userId="55883af6-eaec-4cd9-ad86-0ace7051f5b1" providerId="ADAL" clId="{DDDC72E5-CBA8-455C-965B-48369B6ED9C8}" dt="2021-01-28T11:40:27.475" v="2108" actId="478"/>
          <ac:picMkLst>
            <pc:docMk/>
            <pc:sldMk cId="2143331464" sldId="289"/>
            <ac:picMk id="5" creationId="{897C8882-EE22-4955-8D60-A94B59701869}"/>
          </ac:picMkLst>
        </pc:picChg>
        <pc:picChg chg="del">
          <ac:chgData name="Thiago" userId="55883af6-eaec-4cd9-ad86-0ace7051f5b1" providerId="ADAL" clId="{DDDC72E5-CBA8-455C-965B-48369B6ED9C8}" dt="2021-01-28T11:40:28.225" v="2109" actId="478"/>
          <ac:picMkLst>
            <pc:docMk/>
            <pc:sldMk cId="2143331464" sldId="289"/>
            <ac:picMk id="8" creationId="{05DE6D49-25EF-4B53-8009-2CF90A554E30}"/>
          </ac:picMkLst>
        </pc:picChg>
      </pc:sldChg>
      <pc:sldChg chg="delSp modSp add mod">
        <pc:chgData name="Thiago" userId="55883af6-eaec-4cd9-ad86-0ace7051f5b1" providerId="ADAL" clId="{DDDC72E5-CBA8-455C-965B-48369B6ED9C8}" dt="2021-01-28T16:18:44.857" v="3112" actId="20577"/>
        <pc:sldMkLst>
          <pc:docMk/>
          <pc:sldMk cId="3002222316" sldId="290"/>
        </pc:sldMkLst>
        <pc:spChg chg="mod">
          <ac:chgData name="Thiago" userId="55883af6-eaec-4cd9-ad86-0ace7051f5b1" providerId="ADAL" clId="{DDDC72E5-CBA8-455C-965B-48369B6ED9C8}" dt="2021-01-28T16:18:44.857" v="3112" actId="20577"/>
          <ac:spMkLst>
            <pc:docMk/>
            <pc:sldMk cId="3002222316" sldId="290"/>
            <ac:spMk id="3" creationId="{B998907D-57D2-44EF-AB00-2083D670EA4B}"/>
          </ac:spMkLst>
        </pc:spChg>
        <pc:picChg chg="del">
          <ac:chgData name="Thiago" userId="55883af6-eaec-4cd9-ad86-0ace7051f5b1" providerId="ADAL" clId="{DDDC72E5-CBA8-455C-965B-48369B6ED9C8}" dt="2021-01-28T12:40:21.902" v="2353" actId="478"/>
          <ac:picMkLst>
            <pc:docMk/>
            <pc:sldMk cId="3002222316" sldId="290"/>
            <ac:picMk id="4" creationId="{0582B81F-1F5C-4CDA-A6FE-BEC7884B2D6A}"/>
          </ac:picMkLst>
        </pc:picChg>
      </pc:sldChg>
      <pc:sldChg chg="modSp add mod">
        <pc:chgData name="Thiago" userId="55883af6-eaec-4cd9-ad86-0ace7051f5b1" providerId="ADAL" clId="{DDDC72E5-CBA8-455C-965B-48369B6ED9C8}" dt="2021-01-28T16:14:35.027" v="3083" actId="5793"/>
        <pc:sldMkLst>
          <pc:docMk/>
          <pc:sldMk cId="2860964962" sldId="291"/>
        </pc:sldMkLst>
        <pc:spChg chg="mod">
          <ac:chgData name="Thiago" userId="55883af6-eaec-4cd9-ad86-0ace7051f5b1" providerId="ADAL" clId="{DDDC72E5-CBA8-455C-965B-48369B6ED9C8}" dt="2021-01-28T16:14:35.027" v="3083" actId="5793"/>
          <ac:spMkLst>
            <pc:docMk/>
            <pc:sldMk cId="2860964962" sldId="291"/>
            <ac:spMk id="3" creationId="{B998907D-57D2-44EF-AB00-2083D670EA4B}"/>
          </ac:spMkLst>
        </pc:spChg>
      </pc:sldChg>
      <pc:sldChg chg="delSp modSp add mod ord">
        <pc:chgData name="Thiago" userId="55883af6-eaec-4cd9-ad86-0ace7051f5b1" providerId="ADAL" clId="{DDDC72E5-CBA8-455C-965B-48369B6ED9C8}" dt="2021-01-28T16:28:37.154" v="3456"/>
        <pc:sldMkLst>
          <pc:docMk/>
          <pc:sldMk cId="610388403" sldId="292"/>
        </pc:sldMkLst>
        <pc:spChg chg="mod">
          <ac:chgData name="Thiago" userId="55883af6-eaec-4cd9-ad86-0ace7051f5b1" providerId="ADAL" clId="{DDDC72E5-CBA8-455C-965B-48369B6ED9C8}" dt="2021-01-28T16:28:37.154" v="3456"/>
          <ac:spMkLst>
            <pc:docMk/>
            <pc:sldMk cId="610388403" sldId="292"/>
            <ac:spMk id="3" creationId="{B998907D-57D2-44EF-AB00-2083D670EA4B}"/>
          </ac:spMkLst>
        </pc:spChg>
        <pc:picChg chg="del">
          <ac:chgData name="Thiago" userId="55883af6-eaec-4cd9-ad86-0ace7051f5b1" providerId="ADAL" clId="{DDDC72E5-CBA8-455C-965B-48369B6ED9C8}" dt="2021-01-28T16:20:10.452" v="3117" actId="478"/>
          <ac:picMkLst>
            <pc:docMk/>
            <pc:sldMk cId="610388403" sldId="292"/>
            <ac:picMk id="5" creationId="{897C8882-EE22-4955-8D60-A94B59701869}"/>
          </ac:picMkLst>
        </pc:picChg>
        <pc:picChg chg="del">
          <ac:chgData name="Thiago" userId="55883af6-eaec-4cd9-ad86-0ace7051f5b1" providerId="ADAL" clId="{DDDC72E5-CBA8-455C-965B-48369B6ED9C8}" dt="2021-01-28T16:20:09.606" v="3116" actId="478"/>
          <ac:picMkLst>
            <pc:docMk/>
            <pc:sldMk cId="610388403" sldId="292"/>
            <ac:picMk id="8" creationId="{05DE6D49-25EF-4B53-8009-2CF90A554E30}"/>
          </ac:picMkLst>
        </pc:picChg>
      </pc:sldChg>
      <pc:sldChg chg="modSp add mod">
        <pc:chgData name="Thiago" userId="55883af6-eaec-4cd9-ad86-0ace7051f5b1" providerId="ADAL" clId="{DDDC72E5-CBA8-455C-965B-48369B6ED9C8}" dt="2021-01-28T16:23:02.568" v="3328" actId="207"/>
        <pc:sldMkLst>
          <pc:docMk/>
          <pc:sldMk cId="894774592" sldId="293"/>
        </pc:sldMkLst>
        <pc:spChg chg="mod">
          <ac:chgData name="Thiago" userId="55883af6-eaec-4cd9-ad86-0ace7051f5b1" providerId="ADAL" clId="{DDDC72E5-CBA8-455C-965B-48369B6ED9C8}" dt="2021-01-28T16:23:02.568" v="3328" actId="207"/>
          <ac:spMkLst>
            <pc:docMk/>
            <pc:sldMk cId="894774592" sldId="293"/>
            <ac:spMk id="3" creationId="{B998907D-57D2-44EF-AB00-2083D670EA4B}"/>
          </ac:spMkLst>
        </pc:spChg>
      </pc:sldChg>
      <pc:sldChg chg="add ord">
        <pc:chgData name="Thiago" userId="55883af6-eaec-4cd9-ad86-0ace7051f5b1" providerId="ADAL" clId="{DDDC72E5-CBA8-455C-965B-48369B6ED9C8}" dt="2021-01-28T16:26:34.007" v="3409"/>
        <pc:sldMkLst>
          <pc:docMk/>
          <pc:sldMk cId="681464938" sldId="294"/>
        </pc:sldMkLst>
      </pc:sldChg>
    </pc:docChg>
  </pc:docChgLst>
  <pc:docChgLst>
    <pc:chgData name="Thiago Santi Bressan" userId="55883af6-eaec-4cd9-ad86-0ace7051f5b1" providerId="ADAL" clId="{3DF551A5-8ECA-43B9-B22B-C7E81937A540}"/>
    <pc:docChg chg="undo custSel addSld delSld modSld sldOrd">
      <pc:chgData name="Thiago Santi Bressan" userId="55883af6-eaec-4cd9-ad86-0ace7051f5b1" providerId="ADAL" clId="{3DF551A5-8ECA-43B9-B22B-C7E81937A540}" dt="2019-09-09T15:32:34.787" v="6325" actId="1035"/>
      <pc:docMkLst>
        <pc:docMk/>
      </pc:docMkLst>
      <pc:sldChg chg="addSp delSp modSp add">
        <pc:chgData name="Thiago Santi Bressan" userId="55883af6-eaec-4cd9-ad86-0ace7051f5b1" providerId="ADAL" clId="{3DF551A5-8ECA-43B9-B22B-C7E81937A540}" dt="2019-09-09T15:27:46.362" v="6256" actId="20577"/>
        <pc:sldMkLst>
          <pc:docMk/>
          <pc:sldMk cId="3327520492" sldId="256"/>
        </pc:sldMkLst>
        <pc:spChg chg="mod">
          <ac:chgData name="Thiago Santi Bressan" userId="55883af6-eaec-4cd9-ad86-0ace7051f5b1" providerId="ADAL" clId="{3DF551A5-8ECA-43B9-B22B-C7E81937A540}" dt="2019-09-09T15:27:46.362" v="6256" actId="20577"/>
          <ac:spMkLst>
            <pc:docMk/>
            <pc:sldMk cId="3327520492" sldId="256"/>
            <ac:spMk id="2" creationId="{4EAD07B1-4BC6-43AD-AF2E-8EFC105B6D00}"/>
          </ac:spMkLst>
        </pc:spChg>
        <pc:spChg chg="del mod">
          <ac:chgData name="Thiago Santi Bressan" userId="55883af6-eaec-4cd9-ad86-0ace7051f5b1" providerId="ADAL" clId="{3DF551A5-8ECA-43B9-B22B-C7E81937A540}" dt="2019-09-09T15:27:32.834" v="6226" actId="478"/>
          <ac:spMkLst>
            <pc:docMk/>
            <pc:sldMk cId="3327520492" sldId="256"/>
            <ac:spMk id="3" creationId="{B0DCC5AC-88E6-4A5B-B3F7-8D876BDFAF43}"/>
          </ac:spMkLst>
        </pc:spChg>
        <pc:spChg chg="add del mod">
          <ac:chgData name="Thiago Santi Bressan" userId="55883af6-eaec-4cd9-ad86-0ace7051f5b1" providerId="ADAL" clId="{3DF551A5-8ECA-43B9-B22B-C7E81937A540}" dt="2019-09-09T15:27:35.532" v="6227" actId="478"/>
          <ac:spMkLst>
            <pc:docMk/>
            <pc:sldMk cId="3327520492" sldId="256"/>
            <ac:spMk id="5" creationId="{4E7E0131-B71C-4620-9FC5-213E89A2B1F0}"/>
          </ac:spMkLst>
        </pc:spChg>
        <pc:picChg chg="add mod">
          <ac:chgData name="Thiago Santi Bressan" userId="55883af6-eaec-4cd9-ad86-0ace7051f5b1" providerId="ADAL" clId="{3DF551A5-8ECA-43B9-B22B-C7E81937A540}" dt="2019-09-03T13:07:34.562" v="3" actId="1076"/>
          <ac:picMkLst>
            <pc:docMk/>
            <pc:sldMk cId="3327520492" sldId="256"/>
            <ac:picMk id="1026" creationId="{795143B2-D011-4E23-B761-CBF74D3A669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42:20.050" v="3602" actId="478"/>
        <pc:sldMkLst>
          <pc:docMk/>
          <pc:sldMk cId="573655548" sldId="257"/>
        </pc:sldMkLst>
        <pc:spChg chg="mod">
          <ac:chgData name="Thiago Santi Bressan" userId="55883af6-eaec-4cd9-ad86-0ace7051f5b1" providerId="ADAL" clId="{3DF551A5-8ECA-43B9-B22B-C7E81937A540}" dt="2019-09-03T13:11:39.440" v="108" actId="20577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DF551A5-8ECA-43B9-B22B-C7E81937A540}" dt="2019-09-03T14:42:18.014" v="3601" actId="20577"/>
          <ac:spMkLst>
            <pc:docMk/>
            <pc:sldMk cId="573655548" sldId="257"/>
            <ac:spMk id="3" creationId="{B998907D-57D2-44EF-AB00-2083D670EA4B}"/>
          </ac:spMkLst>
        </pc:spChg>
        <pc:picChg chg="add del mod">
          <ac:chgData name="Thiago Santi Bressan" userId="55883af6-eaec-4cd9-ad86-0ace7051f5b1" providerId="ADAL" clId="{3DF551A5-8ECA-43B9-B22B-C7E81937A540}" dt="2019-09-03T14:42:20.050" v="3602" actId="478"/>
          <ac:picMkLst>
            <pc:docMk/>
            <pc:sldMk cId="573655548" sldId="257"/>
            <ac:picMk id="2050" creationId="{E7E236D0-4E15-43E5-B368-DBAB7A6B0652}"/>
          </ac:picMkLst>
        </pc:picChg>
      </pc:sldChg>
      <pc:sldChg chg="modSp add">
        <pc:chgData name="Thiago Santi Bressan" userId="55883af6-eaec-4cd9-ad86-0ace7051f5b1" providerId="ADAL" clId="{3DF551A5-8ECA-43B9-B22B-C7E81937A540}" dt="2019-09-03T16:09:14.313" v="4065" actId="20577"/>
        <pc:sldMkLst>
          <pc:docMk/>
          <pc:sldMk cId="3550285617" sldId="258"/>
        </pc:sldMkLst>
        <pc:spChg chg="mod">
          <ac:chgData name="Thiago Santi Bressan" userId="55883af6-eaec-4cd9-ad86-0ace7051f5b1" providerId="ADAL" clId="{3DF551A5-8ECA-43B9-B22B-C7E81937A540}" dt="2019-09-03T13:29:20.504" v="914"/>
          <ac:spMkLst>
            <pc:docMk/>
            <pc:sldMk cId="3550285617" sldId="258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3T16:09:14.313" v="4065" actId="20577"/>
          <ac:spMkLst>
            <pc:docMk/>
            <pc:sldMk cId="3550285617" sldId="258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3:53:37.888" v="1584" actId="20577"/>
        <pc:sldMkLst>
          <pc:docMk/>
          <pc:sldMk cId="3106200422" sldId="259"/>
        </pc:sldMkLst>
        <pc:spChg chg="mod">
          <ac:chgData name="Thiago Santi Bressan" userId="55883af6-eaec-4cd9-ad86-0ace7051f5b1" providerId="ADAL" clId="{3DF551A5-8ECA-43B9-B22B-C7E81937A540}" dt="2019-09-03T13:53:37.888" v="1584" actId="20577"/>
          <ac:spMkLst>
            <pc:docMk/>
            <pc:sldMk cId="3106200422" sldId="259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01.869" v="3445" actId="20577"/>
        <pc:sldMkLst>
          <pc:docMk/>
          <pc:sldMk cId="2964499992" sldId="260"/>
        </pc:sldMkLst>
        <pc:spChg chg="mod">
          <ac:chgData name="Thiago Santi Bressan" userId="55883af6-eaec-4cd9-ad86-0ace7051f5b1" providerId="ADAL" clId="{3DF551A5-8ECA-43B9-B22B-C7E81937A540}" dt="2019-09-03T14:37:01.869" v="3445" actId="20577"/>
          <ac:spMkLst>
            <pc:docMk/>
            <pc:sldMk cId="2964499992" sldId="260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41.314" v="3458" actId="5793"/>
        <pc:sldMkLst>
          <pc:docMk/>
          <pc:sldMk cId="2119944025" sldId="261"/>
        </pc:sldMkLst>
        <pc:spChg chg="mod">
          <ac:chgData name="Thiago Santi Bressan" userId="55883af6-eaec-4cd9-ad86-0ace7051f5b1" providerId="ADAL" clId="{3DF551A5-8ECA-43B9-B22B-C7E81937A540}" dt="2019-09-03T14:37:41.314" v="3458" actId="5793"/>
          <ac:spMkLst>
            <pc:docMk/>
            <pc:sldMk cId="2119944025" sldId="261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4:31.529" v="3386" actId="115"/>
        <pc:sldMkLst>
          <pc:docMk/>
          <pc:sldMk cId="2134394382" sldId="262"/>
        </pc:sldMkLst>
        <pc:spChg chg="mod">
          <ac:chgData name="Thiago Santi Bressan" userId="55883af6-eaec-4cd9-ad86-0ace7051f5b1" providerId="ADAL" clId="{3DF551A5-8ECA-43B9-B22B-C7E81937A540}" dt="2019-09-03T14:34:31.529" v="3386" actId="115"/>
          <ac:spMkLst>
            <pc:docMk/>
            <pc:sldMk cId="2134394382" sldId="262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16:58.932" v="2784" actId="20577"/>
        <pc:sldMkLst>
          <pc:docMk/>
          <pc:sldMk cId="577909785" sldId="263"/>
        </pc:sldMkLst>
        <pc:spChg chg="mod">
          <ac:chgData name="Thiago Santi Bressan" userId="55883af6-eaec-4cd9-ad86-0ace7051f5b1" providerId="ADAL" clId="{3DF551A5-8ECA-43B9-B22B-C7E81937A540}" dt="2019-09-03T14:16:58.932" v="2784" actId="20577"/>
          <ac:spMkLst>
            <pc:docMk/>
            <pc:sldMk cId="577909785" sldId="263"/>
            <ac:spMk id="3" creationId="{33CEB9B7-468F-4E9F-99E9-1DF410A8F3BD}"/>
          </ac:spMkLst>
        </pc:spChg>
      </pc:sldChg>
      <pc:sldChg chg="add del">
        <pc:chgData name="Thiago Santi Bressan" userId="55883af6-eaec-4cd9-ad86-0ace7051f5b1" providerId="ADAL" clId="{3DF551A5-8ECA-43B9-B22B-C7E81937A540}" dt="2019-09-03T14:06:07.066" v="2246" actId="2696"/>
        <pc:sldMkLst>
          <pc:docMk/>
          <pc:sldMk cId="644685098" sldId="263"/>
        </pc:sldMkLst>
      </pc:sldChg>
      <pc:sldChg chg="addSp modSp add">
        <pc:chgData name="Thiago Santi Bressan" userId="55883af6-eaec-4cd9-ad86-0ace7051f5b1" providerId="ADAL" clId="{3DF551A5-8ECA-43B9-B22B-C7E81937A540}" dt="2019-09-03T14:35:27.748" v="3436" actId="5793"/>
        <pc:sldMkLst>
          <pc:docMk/>
          <pc:sldMk cId="2997017627" sldId="264"/>
        </pc:sldMkLst>
        <pc:spChg chg="mod">
          <ac:chgData name="Thiago Santi Bressan" userId="55883af6-eaec-4cd9-ad86-0ace7051f5b1" providerId="ADAL" clId="{3DF551A5-8ECA-43B9-B22B-C7E81937A540}" dt="2019-09-03T14:35:27.748" v="3436" actId="5793"/>
          <ac:spMkLst>
            <pc:docMk/>
            <pc:sldMk cId="2997017627" sldId="264"/>
            <ac:spMk id="3" creationId="{33CEB9B7-468F-4E9F-99E9-1DF410A8F3BD}"/>
          </ac:spMkLst>
        </pc:spChg>
        <pc:picChg chg="add mod">
          <ac:chgData name="Thiago Santi Bressan" userId="55883af6-eaec-4cd9-ad86-0ace7051f5b1" providerId="ADAL" clId="{3DF551A5-8ECA-43B9-B22B-C7E81937A540}" dt="2019-09-03T14:35:26.262" v="3435" actId="1076"/>
          <ac:picMkLst>
            <pc:docMk/>
            <pc:sldMk cId="2997017627" sldId="264"/>
            <ac:picMk id="4" creationId="{8AC033FB-0E6C-4D92-844E-E591D803D8BC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1:30.520" v="2854" actId="1076"/>
        <pc:sldMkLst>
          <pc:docMk/>
          <pc:sldMk cId="1427625892" sldId="265"/>
        </pc:sldMkLst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2" creationId="{A4467D35-093C-47DC-AFDF-A73F2094FACA}"/>
          </ac:spMkLst>
        </pc:spChg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3" creationId="{FF55A3DC-6803-4FF2-AD17-C1953EB6AE57}"/>
          </ac:spMkLst>
        </pc:spChg>
        <pc:spChg chg="add mod">
          <ac:chgData name="Thiago Santi Bressan" userId="55883af6-eaec-4cd9-ad86-0ace7051f5b1" providerId="ADAL" clId="{3DF551A5-8ECA-43B9-B22B-C7E81937A540}" dt="2019-09-03T14:21:19.800" v="2852" actId="1582"/>
          <ac:spMkLst>
            <pc:docMk/>
            <pc:sldMk cId="1427625892" sldId="265"/>
            <ac:spMk id="5" creationId="{FEBDDF6A-FD56-4CDC-9B92-7DC480DE8631}"/>
          </ac:spMkLst>
        </pc:spChg>
        <pc:spChg chg="add mod">
          <ac:chgData name="Thiago Santi Bressan" userId="55883af6-eaec-4cd9-ad86-0ace7051f5b1" providerId="ADAL" clId="{3DF551A5-8ECA-43B9-B22B-C7E81937A540}" dt="2019-09-03T14:21:30.520" v="2854" actId="1076"/>
          <ac:spMkLst>
            <pc:docMk/>
            <pc:sldMk cId="1427625892" sldId="265"/>
            <ac:spMk id="6" creationId="{7A8EA9C0-CECF-4B4D-AF18-EDAFABDF1A90}"/>
          </ac:spMkLst>
        </pc:spChg>
        <pc:picChg chg="add mod modCrop">
          <ac:chgData name="Thiago Santi Bressan" userId="55883af6-eaec-4cd9-ad86-0ace7051f5b1" providerId="ADAL" clId="{3DF551A5-8ECA-43B9-B22B-C7E81937A540}" dt="2019-09-03T14:20:10.126" v="2848" actId="14100"/>
          <ac:picMkLst>
            <pc:docMk/>
            <pc:sldMk cId="1427625892" sldId="265"/>
            <ac:picMk id="4" creationId="{E3931B8B-6B2C-499D-A2B5-0751769CB483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6:30.574" v="2920" actId="207"/>
        <pc:sldMkLst>
          <pc:docMk/>
          <pc:sldMk cId="1806655975" sldId="266"/>
        </pc:sldMkLst>
        <pc:spChg chg="del">
          <ac:chgData name="Thiago Santi Bressan" userId="55883af6-eaec-4cd9-ad86-0ace7051f5b1" providerId="ADAL" clId="{3DF551A5-8ECA-43B9-B22B-C7E81937A540}" dt="2019-09-03T14:22:17.014" v="2860" actId="478"/>
          <ac:spMkLst>
            <pc:docMk/>
            <pc:sldMk cId="1806655975" sldId="266"/>
            <ac:spMk id="5" creationId="{FEBDDF6A-FD56-4CDC-9B92-7DC480DE8631}"/>
          </ac:spMkLst>
        </pc:spChg>
        <pc:spChg chg="del">
          <ac:chgData name="Thiago Santi Bressan" userId="55883af6-eaec-4cd9-ad86-0ace7051f5b1" providerId="ADAL" clId="{3DF551A5-8ECA-43B9-B22B-C7E81937A540}" dt="2019-09-03T14:22:17.646" v="2861" actId="478"/>
          <ac:spMkLst>
            <pc:docMk/>
            <pc:sldMk cId="1806655975" sldId="266"/>
            <ac:spMk id="6" creationId="{7A8EA9C0-CECF-4B4D-AF18-EDAFABDF1A90}"/>
          </ac:spMkLst>
        </pc:spChg>
        <pc:spChg chg="add mod">
          <ac:chgData name="Thiago Santi Bressan" userId="55883af6-eaec-4cd9-ad86-0ace7051f5b1" providerId="ADAL" clId="{3DF551A5-8ECA-43B9-B22B-C7E81937A540}" dt="2019-09-03T14:22:52.898" v="2868" actId="14100"/>
          <ac:spMkLst>
            <pc:docMk/>
            <pc:sldMk cId="1806655975" sldId="266"/>
            <ac:spMk id="7" creationId="{64A119EE-6BD7-49CC-B3DA-1E7D32DFC576}"/>
          </ac:spMkLst>
        </pc:spChg>
        <pc:spChg chg="add mod">
          <ac:chgData name="Thiago Santi Bressan" userId="55883af6-eaec-4cd9-ad86-0ace7051f5b1" providerId="ADAL" clId="{3DF551A5-8ECA-43B9-B22B-C7E81937A540}" dt="2019-09-03T14:23:02.612" v="2870" actId="1076"/>
          <ac:spMkLst>
            <pc:docMk/>
            <pc:sldMk cId="1806655975" sldId="266"/>
            <ac:spMk id="8" creationId="{E24F5644-377F-4FFD-9B21-7F32918F0FF2}"/>
          </ac:spMkLst>
        </pc:spChg>
        <pc:spChg chg="add mod">
          <ac:chgData name="Thiago Santi Bressan" userId="55883af6-eaec-4cd9-ad86-0ace7051f5b1" providerId="ADAL" clId="{3DF551A5-8ECA-43B9-B22B-C7E81937A540}" dt="2019-09-03T14:26:30.574" v="2920" actId="207"/>
          <ac:spMkLst>
            <pc:docMk/>
            <pc:sldMk cId="1806655975" sldId="266"/>
            <ac:spMk id="15" creationId="{BCD8F968-9DD1-46FE-9586-EEEC67C6383B}"/>
          </ac:spMkLst>
        </pc:spChg>
        <pc:picChg chg="add mod modCrop">
          <ac:chgData name="Thiago Santi Bressan" userId="55883af6-eaec-4cd9-ad86-0ace7051f5b1" providerId="ADAL" clId="{3DF551A5-8ECA-43B9-B22B-C7E81937A540}" dt="2019-09-03T14:22:35.743" v="2865" actId="14100"/>
          <ac:picMkLst>
            <pc:docMk/>
            <pc:sldMk cId="1806655975" sldId="266"/>
            <ac:picMk id="2" creationId="{12F59F0A-B9C2-4C6F-824E-348359715299}"/>
          </ac:picMkLst>
        </pc:picChg>
        <pc:picChg chg="del">
          <ac:chgData name="Thiago Santi Bressan" userId="55883af6-eaec-4cd9-ad86-0ace7051f5b1" providerId="ADAL" clId="{3DF551A5-8ECA-43B9-B22B-C7E81937A540}" dt="2019-09-03T14:21:59.406" v="2856" actId="478"/>
          <ac:picMkLst>
            <pc:docMk/>
            <pc:sldMk cId="1806655975" sldId="266"/>
            <ac:picMk id="4" creationId="{E3931B8B-6B2C-499D-A2B5-0751769CB483}"/>
          </ac:picMkLst>
        </pc:picChg>
        <pc:picChg chg="add mod">
          <ac:chgData name="Thiago Santi Bressan" userId="55883af6-eaec-4cd9-ad86-0ace7051f5b1" providerId="ADAL" clId="{3DF551A5-8ECA-43B9-B22B-C7E81937A540}" dt="2019-09-03T14:25:33.694" v="2893" actId="208"/>
          <ac:picMkLst>
            <pc:docMk/>
            <pc:sldMk cId="1806655975" sldId="266"/>
            <ac:picMk id="9" creationId="{72D4DEDF-4DCF-456A-87D6-404B843368F8}"/>
          </ac:picMkLst>
        </pc:picChg>
        <pc:cxnChg chg="add mod">
          <ac:chgData name="Thiago Santi Bressan" userId="55883af6-eaec-4cd9-ad86-0ace7051f5b1" providerId="ADAL" clId="{3DF551A5-8ECA-43B9-B22B-C7E81937A540}" dt="2019-09-03T14:25:17.532" v="2891" actId="208"/>
          <ac:cxnSpMkLst>
            <pc:docMk/>
            <pc:sldMk cId="1806655975" sldId="266"/>
            <ac:cxnSpMk id="10" creationId="{DBC95C67-F1A6-4923-B99F-96A44C4B205A}"/>
          </ac:cxnSpMkLst>
        </pc:cxnChg>
        <pc:cxnChg chg="add mod">
          <ac:chgData name="Thiago Santi Bressan" userId="55883af6-eaec-4cd9-ad86-0ace7051f5b1" providerId="ADAL" clId="{3DF551A5-8ECA-43B9-B22B-C7E81937A540}" dt="2019-09-03T14:25:21.214" v="2892" actId="208"/>
          <ac:cxnSpMkLst>
            <pc:docMk/>
            <pc:sldMk cId="1806655975" sldId="266"/>
            <ac:cxnSpMk id="12" creationId="{5BBA5859-F9BF-48BB-9A30-4A34D635D125}"/>
          </ac:cxnSpMkLst>
        </pc:cxnChg>
        <pc:cxnChg chg="add mod">
          <ac:chgData name="Thiago Santi Bressan" userId="55883af6-eaec-4cd9-ad86-0ace7051f5b1" providerId="ADAL" clId="{3DF551A5-8ECA-43B9-B22B-C7E81937A540}" dt="2019-09-03T14:26:04.088" v="2895" actId="208"/>
          <ac:cxnSpMkLst>
            <pc:docMk/>
            <pc:sldMk cId="1806655975" sldId="266"/>
            <ac:cxnSpMk id="14" creationId="{F8F9BAFD-74B4-4836-9FBA-8141B9081D0E}"/>
          </ac:cxnSpMkLst>
        </pc:cxnChg>
      </pc:sldChg>
      <pc:sldChg chg="addSp delSp modSp add del">
        <pc:chgData name="Thiago Santi Bressan" userId="55883af6-eaec-4cd9-ad86-0ace7051f5b1" providerId="ADAL" clId="{3DF551A5-8ECA-43B9-B22B-C7E81937A540}" dt="2019-09-03T14:30:09.016" v="3215" actId="2696"/>
        <pc:sldMkLst>
          <pc:docMk/>
          <pc:sldMk cId="392074244" sldId="267"/>
        </pc:sldMkLst>
        <pc:spChg chg="del">
          <ac:chgData name="Thiago Santi Bressan" userId="55883af6-eaec-4cd9-ad86-0ace7051f5b1" providerId="ADAL" clId="{3DF551A5-8ECA-43B9-B22B-C7E81937A540}" dt="2019-09-03T14:23:41.329" v="2873" actId="478"/>
          <ac:spMkLst>
            <pc:docMk/>
            <pc:sldMk cId="392074244" sldId="267"/>
            <ac:spMk id="7" creationId="{64A119EE-6BD7-49CC-B3DA-1E7D32DFC576}"/>
          </ac:spMkLst>
        </pc:spChg>
        <pc:spChg chg="del">
          <ac:chgData name="Thiago Santi Bressan" userId="55883af6-eaec-4cd9-ad86-0ace7051f5b1" providerId="ADAL" clId="{3DF551A5-8ECA-43B9-B22B-C7E81937A540}" dt="2019-09-03T14:23:42.096" v="2874" actId="478"/>
          <ac:spMkLst>
            <pc:docMk/>
            <pc:sldMk cId="392074244" sldId="267"/>
            <ac:spMk id="8" creationId="{E24F5644-377F-4FFD-9B21-7F32918F0FF2}"/>
          </ac:spMkLst>
        </pc:spChg>
        <pc:picChg chg="del">
          <ac:chgData name="Thiago Santi Bressan" userId="55883af6-eaec-4cd9-ad86-0ace7051f5b1" providerId="ADAL" clId="{3DF551A5-8ECA-43B9-B22B-C7E81937A540}" dt="2019-09-03T14:23:40.226" v="2872" actId="478"/>
          <ac:picMkLst>
            <pc:docMk/>
            <pc:sldMk cId="392074244" sldId="267"/>
            <ac:picMk id="2" creationId="{12F59F0A-B9C2-4C6F-824E-348359715299}"/>
          </ac:picMkLst>
        </pc:picChg>
        <pc:picChg chg="add mod modCrop">
          <ac:chgData name="Thiago Santi Bressan" userId="55883af6-eaec-4cd9-ad86-0ace7051f5b1" providerId="ADAL" clId="{3DF551A5-8ECA-43B9-B22B-C7E81937A540}" dt="2019-09-03T14:24:33.463" v="2886" actId="732"/>
          <ac:picMkLst>
            <pc:docMk/>
            <pc:sldMk cId="392074244" sldId="267"/>
            <ac:picMk id="3" creationId="{A21F6F5D-EB6D-4A08-BCA9-33A47724BE32}"/>
          </ac:picMkLst>
        </pc:picChg>
      </pc:sldChg>
      <pc:sldChg chg="delSp modSp add ord">
        <pc:chgData name="Thiago Santi Bressan" userId="55883af6-eaec-4cd9-ad86-0ace7051f5b1" providerId="ADAL" clId="{3DF551A5-8ECA-43B9-B22B-C7E81937A540}" dt="2019-09-09T15:28:21.690" v="6260" actId="20577"/>
        <pc:sldMkLst>
          <pc:docMk/>
          <pc:sldMk cId="1246039157" sldId="267"/>
        </pc:sldMkLst>
        <pc:spChg chg="mod">
          <ac:chgData name="Thiago Santi Bressan" userId="55883af6-eaec-4cd9-ad86-0ace7051f5b1" providerId="ADAL" clId="{3DF551A5-8ECA-43B9-B22B-C7E81937A540}" dt="2019-09-03T14:44:30.834" v="3640" actId="20577"/>
          <ac:spMkLst>
            <pc:docMk/>
            <pc:sldMk cId="1246039157" sldId="267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9T15:28:21.690" v="6260" actId="20577"/>
          <ac:spMkLst>
            <pc:docMk/>
            <pc:sldMk cId="1246039157" sldId="267"/>
            <ac:spMk id="3" creationId="{33CEB9B7-468F-4E9F-99E9-1DF410A8F3BD}"/>
          </ac:spMkLst>
        </pc:spChg>
        <pc:picChg chg="del">
          <ac:chgData name="Thiago Santi Bressan" userId="55883af6-eaec-4cd9-ad86-0ace7051f5b1" providerId="ADAL" clId="{3DF551A5-8ECA-43B9-B22B-C7E81937A540}" dt="2019-09-03T14:31:21.984" v="3247" actId="478"/>
          <ac:picMkLst>
            <pc:docMk/>
            <pc:sldMk cId="1246039157" sldId="267"/>
            <ac:picMk id="4" creationId="{8AC033FB-0E6C-4D92-844E-E591D803D8BC}"/>
          </ac:picMkLst>
        </pc:picChg>
      </pc:sldChg>
      <pc:sldChg chg="add del">
        <pc:chgData name="Thiago Santi Bressan" userId="55883af6-eaec-4cd9-ad86-0ace7051f5b1" providerId="ADAL" clId="{3DF551A5-8ECA-43B9-B22B-C7E81937A540}" dt="2019-09-03T14:52:23.482" v="3952" actId="2696"/>
        <pc:sldMkLst>
          <pc:docMk/>
          <pc:sldMk cId="3205107322" sldId="268"/>
        </pc:sldMkLst>
      </pc:sldChg>
      <pc:sldChg chg="modSp add">
        <pc:chgData name="Thiago Santi Bressan" userId="55883af6-eaec-4cd9-ad86-0ace7051f5b1" providerId="ADAL" clId="{3DF551A5-8ECA-43B9-B22B-C7E81937A540}" dt="2019-09-03T16:30:43.240" v="4916" actId="20577"/>
        <pc:sldMkLst>
          <pc:docMk/>
          <pc:sldMk cId="201984262" sldId="269"/>
        </pc:sldMkLst>
        <pc:spChg chg="mod">
          <ac:chgData name="Thiago Santi Bressan" userId="55883af6-eaec-4cd9-ad86-0ace7051f5b1" providerId="ADAL" clId="{3DF551A5-8ECA-43B9-B22B-C7E81937A540}" dt="2019-09-03T14:52:57.973" v="3990" actId="14100"/>
          <ac:spMkLst>
            <pc:docMk/>
            <pc:sldMk cId="201984262" sldId="269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30:43.240" v="4916" actId="20577"/>
          <ac:spMkLst>
            <pc:docMk/>
            <pc:sldMk cId="201984262" sldId="26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6:20:17.377" v="4811" actId="115"/>
        <pc:sldMkLst>
          <pc:docMk/>
          <pc:sldMk cId="3094378855" sldId="270"/>
        </pc:sldMkLst>
        <pc:spChg chg="mod">
          <ac:chgData name="Thiago Santi Bressan" userId="55883af6-eaec-4cd9-ad86-0ace7051f5b1" providerId="ADAL" clId="{3DF551A5-8ECA-43B9-B22B-C7E81937A540}" dt="2019-09-03T16:20:17.377" v="4811" actId="115"/>
          <ac:spMkLst>
            <pc:docMk/>
            <pc:sldMk cId="3094378855" sldId="270"/>
            <ac:spMk id="3" creationId="{4518489F-612D-42D3-869C-52283FF8E79B}"/>
          </ac:spMkLst>
        </pc:spChg>
      </pc:sldChg>
      <pc:sldChg chg="addSp modSp add">
        <pc:chgData name="Thiago Santi Bressan" userId="55883af6-eaec-4cd9-ad86-0ace7051f5b1" providerId="ADAL" clId="{3DF551A5-8ECA-43B9-B22B-C7E81937A540}" dt="2019-09-03T16:30:02.371" v="4886" actId="1076"/>
        <pc:sldMkLst>
          <pc:docMk/>
          <pc:sldMk cId="1324217983" sldId="271"/>
        </pc:sldMkLst>
        <pc:spChg chg="mod">
          <ac:chgData name="Thiago Santi Bressan" userId="55883af6-eaec-4cd9-ad86-0ace7051f5b1" providerId="ADAL" clId="{3DF551A5-8ECA-43B9-B22B-C7E81937A540}" dt="2019-09-03T16:29:51.320" v="4864" actId="1035"/>
          <ac:spMkLst>
            <pc:docMk/>
            <pc:sldMk cId="1324217983" sldId="271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29:55.393" v="4883" actId="1036"/>
          <ac:spMkLst>
            <pc:docMk/>
            <pc:sldMk cId="1324217983" sldId="271"/>
            <ac:spMk id="3" creationId="{4518489F-612D-42D3-869C-52283FF8E79B}"/>
          </ac:spMkLst>
        </pc:spChg>
        <pc:picChg chg="add mod">
          <ac:chgData name="Thiago Santi Bressan" userId="55883af6-eaec-4cd9-ad86-0ace7051f5b1" providerId="ADAL" clId="{3DF551A5-8ECA-43B9-B22B-C7E81937A540}" dt="2019-09-03T16:30:02.371" v="4886" actId="1076"/>
          <ac:picMkLst>
            <pc:docMk/>
            <pc:sldMk cId="1324217983" sldId="271"/>
            <ac:picMk id="4" creationId="{2800547A-BDBC-4F0B-BAC5-B2BA17BEC4D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37:30.148" v="4935" actId="14100"/>
        <pc:sldMkLst>
          <pc:docMk/>
          <pc:sldMk cId="1649107138" sldId="272"/>
        </pc:sldMkLst>
        <pc:picChg chg="del">
          <ac:chgData name="Thiago Santi Bressan" userId="55883af6-eaec-4cd9-ad86-0ace7051f5b1" providerId="ADAL" clId="{3DF551A5-8ECA-43B9-B22B-C7E81937A540}" dt="2019-09-03T16:35:43.602" v="4918" actId="478"/>
          <ac:picMkLst>
            <pc:docMk/>
            <pc:sldMk cId="1649107138" sldId="272"/>
            <ac:picMk id="4" creationId="{2800547A-BDBC-4F0B-BAC5-B2BA17BEC4D6}"/>
          </ac:picMkLst>
        </pc:picChg>
        <pc:picChg chg="add mod">
          <ac:chgData name="Thiago Santi Bressan" userId="55883af6-eaec-4cd9-ad86-0ace7051f5b1" providerId="ADAL" clId="{3DF551A5-8ECA-43B9-B22B-C7E81937A540}" dt="2019-09-03T16:37:26.499" v="4933" actId="1076"/>
          <ac:picMkLst>
            <pc:docMk/>
            <pc:sldMk cId="1649107138" sldId="272"/>
            <ac:picMk id="5" creationId="{C35DEE65-2EC7-4944-9024-D9D166CBBAB2}"/>
          </ac:picMkLst>
        </pc:picChg>
        <pc:picChg chg="add mod">
          <ac:chgData name="Thiago Santi Bressan" userId="55883af6-eaec-4cd9-ad86-0ace7051f5b1" providerId="ADAL" clId="{3DF551A5-8ECA-43B9-B22B-C7E81937A540}" dt="2019-09-03T16:37:30.148" v="4935" actId="14100"/>
          <ac:picMkLst>
            <pc:docMk/>
            <pc:sldMk cId="1649107138" sldId="272"/>
            <ac:picMk id="6" creationId="{4F494533-9BD6-42BF-84D2-9BB43896193F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44:35.742" v="4947" actId="14100"/>
        <pc:sldMkLst>
          <pc:docMk/>
          <pc:sldMk cId="1235599935" sldId="273"/>
        </pc:sldMkLst>
        <pc:picChg chg="add del mod">
          <ac:chgData name="Thiago Santi Bressan" userId="55883af6-eaec-4cd9-ad86-0ace7051f5b1" providerId="ADAL" clId="{3DF551A5-8ECA-43B9-B22B-C7E81937A540}" dt="2019-09-03T16:44:08.192" v="4943" actId="478"/>
          <ac:picMkLst>
            <pc:docMk/>
            <pc:sldMk cId="1235599935" sldId="273"/>
            <ac:picMk id="4" creationId="{504E3EA6-27A0-4807-AE08-45A84E41022D}"/>
          </ac:picMkLst>
        </pc:picChg>
        <pc:picChg chg="del">
          <ac:chgData name="Thiago Santi Bressan" userId="55883af6-eaec-4cd9-ad86-0ace7051f5b1" providerId="ADAL" clId="{3DF551A5-8ECA-43B9-B22B-C7E81937A540}" dt="2019-09-03T16:39:01.337" v="4937" actId="478"/>
          <ac:picMkLst>
            <pc:docMk/>
            <pc:sldMk cId="1235599935" sldId="273"/>
            <ac:picMk id="5" creationId="{C35DEE65-2EC7-4944-9024-D9D166CBBAB2}"/>
          </ac:picMkLst>
        </pc:picChg>
        <pc:picChg chg="del">
          <ac:chgData name="Thiago Santi Bressan" userId="55883af6-eaec-4cd9-ad86-0ace7051f5b1" providerId="ADAL" clId="{3DF551A5-8ECA-43B9-B22B-C7E81937A540}" dt="2019-09-03T16:39:02.268" v="4938" actId="478"/>
          <ac:picMkLst>
            <pc:docMk/>
            <pc:sldMk cId="1235599935" sldId="273"/>
            <ac:picMk id="6" creationId="{4F494533-9BD6-42BF-84D2-9BB43896193F}"/>
          </ac:picMkLst>
        </pc:picChg>
        <pc:picChg chg="add mod">
          <ac:chgData name="Thiago Santi Bressan" userId="55883af6-eaec-4cd9-ad86-0ace7051f5b1" providerId="ADAL" clId="{3DF551A5-8ECA-43B9-B22B-C7E81937A540}" dt="2019-09-03T16:44:35.742" v="4947" actId="14100"/>
          <ac:picMkLst>
            <pc:docMk/>
            <pc:sldMk cId="1235599935" sldId="273"/>
            <ac:picMk id="7" creationId="{EC8B3BBA-194B-4261-A359-D758F166159D}"/>
          </ac:picMkLst>
        </pc:picChg>
      </pc:sldChg>
      <pc:sldChg chg="delSp modSp add">
        <pc:chgData name="Thiago Santi Bressan" userId="55883af6-eaec-4cd9-ad86-0ace7051f5b1" providerId="ADAL" clId="{3DF551A5-8ECA-43B9-B22B-C7E81937A540}" dt="2019-09-09T15:29:50.663" v="6295" actId="20577"/>
        <pc:sldMkLst>
          <pc:docMk/>
          <pc:sldMk cId="556605445" sldId="274"/>
        </pc:sldMkLst>
        <pc:spChg chg="mod">
          <ac:chgData name="Thiago Santi Bressan" userId="55883af6-eaec-4cd9-ad86-0ace7051f5b1" providerId="ADAL" clId="{3DF551A5-8ECA-43B9-B22B-C7E81937A540}" dt="2019-09-09T15:29:50.663" v="6295" actId="20577"/>
          <ac:spMkLst>
            <pc:docMk/>
            <pc:sldMk cId="556605445" sldId="274"/>
            <ac:spMk id="3" creationId="{4518489F-612D-42D3-869C-52283FF8E79B}"/>
          </ac:spMkLst>
        </pc:spChg>
        <pc:picChg chg="del">
          <ac:chgData name="Thiago Santi Bressan" userId="55883af6-eaec-4cd9-ad86-0ace7051f5b1" providerId="ADAL" clId="{3DF551A5-8ECA-43B9-B22B-C7E81937A540}" dt="2019-09-03T16:44:49.307" v="4949" actId="478"/>
          <ac:picMkLst>
            <pc:docMk/>
            <pc:sldMk cId="556605445" sldId="274"/>
            <ac:picMk id="7" creationId="{EC8B3BBA-194B-4261-A359-D758F166159D}"/>
          </ac:picMkLst>
        </pc:picChg>
      </pc:sldChg>
      <pc:sldChg chg="modSp add">
        <pc:chgData name="Thiago Santi Bressan" userId="55883af6-eaec-4cd9-ad86-0ace7051f5b1" providerId="ADAL" clId="{3DF551A5-8ECA-43B9-B22B-C7E81937A540}" dt="2019-09-03T17:03:30.085" v="5377" actId="20577"/>
        <pc:sldMkLst>
          <pc:docMk/>
          <pc:sldMk cId="4070982494" sldId="275"/>
        </pc:sldMkLst>
        <pc:spChg chg="mod">
          <ac:chgData name="Thiago Santi Bressan" userId="55883af6-eaec-4cd9-ad86-0ace7051f5b1" providerId="ADAL" clId="{3DF551A5-8ECA-43B9-B22B-C7E81937A540}" dt="2019-09-03T17:03:30.085" v="5377" actId="20577"/>
          <ac:spMkLst>
            <pc:docMk/>
            <pc:sldMk cId="4070982494" sldId="275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09:18.865" v="5616" actId="113"/>
        <pc:sldMkLst>
          <pc:docMk/>
          <pc:sldMk cId="1498916680" sldId="276"/>
        </pc:sldMkLst>
        <pc:spChg chg="mod">
          <ac:chgData name="Thiago Santi Bressan" userId="55883af6-eaec-4cd9-ad86-0ace7051f5b1" providerId="ADAL" clId="{3DF551A5-8ECA-43B9-B22B-C7E81937A540}" dt="2019-09-03T17:09:18.865" v="5616" actId="113"/>
          <ac:spMkLst>
            <pc:docMk/>
            <pc:sldMk cId="1498916680" sldId="276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0:46.649" v="6182" actId="20577"/>
        <pc:sldMkLst>
          <pc:docMk/>
          <pc:sldMk cId="3542302826" sldId="277"/>
        </pc:sldMkLst>
        <pc:spChg chg="mod">
          <ac:chgData name="Thiago Santi Bressan" userId="55883af6-eaec-4cd9-ad86-0ace7051f5b1" providerId="ADAL" clId="{3DF551A5-8ECA-43B9-B22B-C7E81937A540}" dt="2019-09-03T17:20:46.649" v="6182" actId="20577"/>
          <ac:spMkLst>
            <pc:docMk/>
            <pc:sldMk cId="3542302826" sldId="277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1:31.915" v="6225" actId="20577"/>
        <pc:sldMkLst>
          <pc:docMk/>
          <pc:sldMk cId="111328398" sldId="278"/>
        </pc:sldMkLst>
        <pc:spChg chg="mod">
          <ac:chgData name="Thiago Santi Bressan" userId="55883af6-eaec-4cd9-ad86-0ace7051f5b1" providerId="ADAL" clId="{3DF551A5-8ECA-43B9-B22B-C7E81937A540}" dt="2019-09-03T17:21:31.915" v="6225" actId="20577"/>
          <ac:spMkLst>
            <pc:docMk/>
            <pc:sldMk cId="111328398" sldId="278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19.253" v="6322" actId="20577"/>
        <pc:sldMkLst>
          <pc:docMk/>
          <pc:sldMk cId="855815700" sldId="279"/>
        </pc:sldMkLst>
        <pc:spChg chg="mod">
          <ac:chgData name="Thiago Santi Bressan" userId="55883af6-eaec-4cd9-ad86-0ace7051f5b1" providerId="ADAL" clId="{3DF551A5-8ECA-43B9-B22B-C7E81937A540}" dt="2019-09-09T15:32:19.253" v="6322" actId="20577"/>
          <ac:spMkLst>
            <pc:docMk/>
            <pc:sldMk cId="855815700" sldId="27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34.787" v="6325" actId="1035"/>
        <pc:sldMkLst>
          <pc:docMk/>
          <pc:sldMk cId="4197525358" sldId="280"/>
        </pc:sldMkLst>
        <pc:spChg chg="mod">
          <ac:chgData name="Thiago Santi Bressan" userId="55883af6-eaec-4cd9-ad86-0ace7051f5b1" providerId="ADAL" clId="{3DF551A5-8ECA-43B9-B22B-C7E81937A540}" dt="2019-09-09T15:32:34.787" v="6325" actId="1035"/>
          <ac:spMkLst>
            <pc:docMk/>
            <pc:sldMk cId="4197525358" sldId="280"/>
            <ac:spMk id="3" creationId="{4518489F-612D-42D3-869C-52283FF8E79B}"/>
          </ac:spMkLst>
        </pc:spChg>
      </pc:sldChg>
    </pc:docChg>
  </pc:docChgLst>
  <pc:docChgLst>
    <pc:chgData name="Thiago Santi Bressan" userId="55883af6-eaec-4cd9-ad86-0ace7051f5b1" providerId="ADAL" clId="{0D1A3AAC-BD81-46B0-B5E7-A4513018AC97}"/>
    <pc:docChg chg="undo custSel addSld delSld modSld sldOrd">
      <pc:chgData name="Thiago Santi Bressan" userId="55883af6-eaec-4cd9-ad86-0ace7051f5b1" providerId="ADAL" clId="{0D1A3AAC-BD81-46B0-B5E7-A4513018AC97}" dt="2019-09-24T12:01:27.123" v="2740"/>
      <pc:docMkLst>
        <pc:docMk/>
      </pc:docMkLst>
      <pc:sldChg chg="addSp delSp modSp">
        <pc:chgData name="Thiago Santi Bressan" userId="55883af6-eaec-4cd9-ad86-0ace7051f5b1" providerId="ADAL" clId="{0D1A3AAC-BD81-46B0-B5E7-A4513018AC97}" dt="2019-09-24T12:01:27.123" v="2740"/>
        <pc:sldMkLst>
          <pc:docMk/>
          <pc:sldMk cId="3327520492" sldId="256"/>
        </pc:sldMkLst>
        <pc:spChg chg="del">
          <ac:chgData name="Thiago Santi Bressan" userId="55883af6-eaec-4cd9-ad86-0ace7051f5b1" providerId="ADAL" clId="{0D1A3AAC-BD81-46B0-B5E7-A4513018AC97}" dt="2019-09-24T12:01:24.102" v="2738" actId="478"/>
          <ac:spMkLst>
            <pc:docMk/>
            <pc:sldMk cId="3327520492" sldId="256"/>
            <ac:spMk id="2" creationId="{4EAD07B1-4BC6-43AD-AF2E-8EFC105B6D00}"/>
          </ac:spMkLst>
        </pc:spChg>
        <pc:spChg chg="add del mod">
          <ac:chgData name="Thiago Santi Bressan" userId="55883af6-eaec-4cd9-ad86-0ace7051f5b1" providerId="ADAL" clId="{0D1A3AAC-BD81-46B0-B5E7-A4513018AC97}" dt="2019-09-24T12:01:25.992" v="2739" actId="478"/>
          <ac:spMkLst>
            <pc:docMk/>
            <pc:sldMk cId="3327520492" sldId="256"/>
            <ac:spMk id="4" creationId="{6EB4464F-31E0-49E3-BCBB-50466DA0AD4A}"/>
          </ac:spMkLst>
        </pc:spChg>
        <pc:spChg chg="add">
          <ac:chgData name="Thiago Santi Bressan" userId="55883af6-eaec-4cd9-ad86-0ace7051f5b1" providerId="ADAL" clId="{0D1A3AAC-BD81-46B0-B5E7-A4513018AC97}" dt="2019-09-24T12:01:27.123" v="2740"/>
          <ac:spMkLst>
            <pc:docMk/>
            <pc:sldMk cId="3327520492" sldId="256"/>
            <ac:spMk id="6" creationId="{6053EBD6-0157-48A3-8718-67F3537BF13E}"/>
          </ac:spMkLst>
        </pc:spChg>
        <pc:spChg chg="add">
          <ac:chgData name="Thiago Santi Bressan" userId="55883af6-eaec-4cd9-ad86-0ace7051f5b1" providerId="ADAL" clId="{0D1A3AAC-BD81-46B0-B5E7-A4513018AC97}" dt="2019-09-24T12:01:27.123" v="2740"/>
          <ac:spMkLst>
            <pc:docMk/>
            <pc:sldMk cId="3327520492" sldId="256"/>
            <ac:spMk id="7" creationId="{4B9A307E-8D5F-4348-9AE7-48C5BD54DFE9}"/>
          </ac:spMkLst>
        </pc:spChg>
      </pc:sldChg>
      <pc:sldChg chg="modSp">
        <pc:chgData name="Thiago Santi Bressan" userId="55883af6-eaec-4cd9-ad86-0ace7051f5b1" providerId="ADAL" clId="{0D1A3AAC-BD81-46B0-B5E7-A4513018AC97}" dt="2019-09-10T18:02:53.633" v="576"/>
        <pc:sldMkLst>
          <pc:docMk/>
          <pc:sldMk cId="573655548" sldId="257"/>
        </pc:sldMkLst>
        <pc:spChg chg="mod">
          <ac:chgData name="Thiago Santi Bressan" userId="55883af6-eaec-4cd9-ad86-0ace7051f5b1" providerId="ADAL" clId="{0D1A3AAC-BD81-46B0-B5E7-A4513018AC97}" dt="2019-09-10T17:29:10.075" v="92" actId="20577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0T18:02:53.633" v="576"/>
          <ac:spMkLst>
            <pc:docMk/>
            <pc:sldMk cId="573655548" sldId="257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19.937" v="0" actId="2696"/>
        <pc:sldMkLst>
          <pc:docMk/>
          <pc:sldMk cId="1767455509" sldId="258"/>
        </pc:sldMkLst>
      </pc:sldChg>
      <pc:sldChg chg="modSp add">
        <pc:chgData name="Thiago Santi Bressan" userId="55883af6-eaec-4cd9-ad86-0ace7051f5b1" providerId="ADAL" clId="{0D1A3AAC-BD81-46B0-B5E7-A4513018AC97}" dt="2019-09-10T17:38:49.593" v="406" actId="20577"/>
        <pc:sldMkLst>
          <pc:docMk/>
          <pc:sldMk cId="3498634659" sldId="258"/>
        </pc:sldMkLst>
        <pc:spChg chg="mod">
          <ac:chgData name="Thiago Santi Bressan" userId="55883af6-eaec-4cd9-ad86-0ace7051f5b1" providerId="ADAL" clId="{0D1A3AAC-BD81-46B0-B5E7-A4513018AC97}" dt="2019-09-10T17:38:49.593" v="406" actId="20577"/>
          <ac:spMkLst>
            <pc:docMk/>
            <pc:sldMk cId="3498634659" sldId="258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0D1A3AAC-BD81-46B0-B5E7-A4513018AC97}" dt="2019-09-10T17:49:29.344" v="573" actId="20577"/>
        <pc:sldMkLst>
          <pc:docMk/>
          <pc:sldMk cId="3220450339" sldId="259"/>
        </pc:sldMkLst>
        <pc:spChg chg="mod">
          <ac:chgData name="Thiago Santi Bressan" userId="55883af6-eaec-4cd9-ad86-0ace7051f5b1" providerId="ADAL" clId="{0D1A3AAC-BD81-46B0-B5E7-A4513018AC97}" dt="2019-09-10T17:49:29.344" v="573" actId="20577"/>
          <ac:spMkLst>
            <pc:docMk/>
            <pc:sldMk cId="3220450339" sldId="259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153" v="1" actId="2696"/>
        <pc:sldMkLst>
          <pc:docMk/>
          <pc:sldMk cId="3392639278" sldId="259"/>
        </pc:sldMkLst>
      </pc:sldChg>
      <pc:sldChg chg="modSp add ord">
        <pc:chgData name="Thiago Santi Bressan" userId="55883af6-eaec-4cd9-ad86-0ace7051f5b1" providerId="ADAL" clId="{0D1A3AAC-BD81-46B0-B5E7-A4513018AC97}" dt="2019-09-10T19:13:30.963" v="798" actId="20577"/>
        <pc:sldMkLst>
          <pc:docMk/>
          <pc:sldMk cId="671270502" sldId="260"/>
        </pc:sldMkLst>
        <pc:spChg chg="mod">
          <ac:chgData name="Thiago Santi Bressan" userId="55883af6-eaec-4cd9-ad86-0ace7051f5b1" providerId="ADAL" clId="{0D1A3AAC-BD81-46B0-B5E7-A4513018AC97}" dt="2019-09-10T19:13:30.963" v="798" actId="20577"/>
          <ac:spMkLst>
            <pc:docMk/>
            <pc:sldMk cId="671270502" sldId="26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369" v="2" actId="2696"/>
        <pc:sldMkLst>
          <pc:docMk/>
          <pc:sldMk cId="1421833959" sldId="260"/>
        </pc:sldMkLst>
      </pc:sldChg>
      <pc:sldChg chg="modSp add">
        <pc:chgData name="Thiago Santi Bressan" userId="55883af6-eaec-4cd9-ad86-0ace7051f5b1" providerId="ADAL" clId="{0D1A3AAC-BD81-46B0-B5E7-A4513018AC97}" dt="2019-09-17T19:58:41.326" v="2224" actId="20577"/>
        <pc:sldMkLst>
          <pc:docMk/>
          <pc:sldMk cId="439383656" sldId="261"/>
        </pc:sldMkLst>
        <pc:spChg chg="mod">
          <ac:chgData name="Thiago Santi Bressan" userId="55883af6-eaec-4cd9-ad86-0ace7051f5b1" providerId="ADAL" clId="{0D1A3AAC-BD81-46B0-B5E7-A4513018AC97}" dt="2019-09-17T19:58:41.326" v="2224" actId="20577"/>
          <ac:spMkLst>
            <pc:docMk/>
            <pc:sldMk cId="439383656" sldId="26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584" v="3" actId="2696"/>
        <pc:sldMkLst>
          <pc:docMk/>
          <pc:sldMk cId="1213531362" sldId="261"/>
        </pc:sldMkLst>
      </pc:sldChg>
      <pc:sldChg chg="add del">
        <pc:chgData name="Thiago Santi Bressan" userId="55883af6-eaec-4cd9-ad86-0ace7051f5b1" providerId="ADAL" clId="{0D1A3AAC-BD81-46B0-B5E7-A4513018AC97}" dt="2019-09-10T19:07:12.945" v="580" actId="2696"/>
        <pc:sldMkLst>
          <pc:docMk/>
          <pc:sldMk cId="3809035416" sldId="261"/>
        </pc:sldMkLst>
      </pc:sldChg>
      <pc:sldChg chg="modSp add ord">
        <pc:chgData name="Thiago Santi Bressan" userId="55883af6-eaec-4cd9-ad86-0ace7051f5b1" providerId="ADAL" clId="{0D1A3AAC-BD81-46B0-B5E7-A4513018AC97}" dt="2019-09-12T16:47:48.550" v="1477" actId="113"/>
        <pc:sldMkLst>
          <pc:docMk/>
          <pc:sldMk cId="695532894" sldId="262"/>
        </pc:sldMkLst>
        <pc:spChg chg="mod">
          <ac:chgData name="Thiago Santi Bressan" userId="55883af6-eaec-4cd9-ad86-0ace7051f5b1" providerId="ADAL" clId="{0D1A3AAC-BD81-46B0-B5E7-A4513018AC97}" dt="2019-09-12T16:45:25.321" v="1229" actId="20577"/>
          <ac:spMkLst>
            <pc:docMk/>
            <pc:sldMk cId="695532894" sldId="262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2T16:47:48.550" v="1477" actId="113"/>
          <ac:spMkLst>
            <pc:docMk/>
            <pc:sldMk cId="695532894" sldId="26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837" v="4" actId="2696"/>
        <pc:sldMkLst>
          <pc:docMk/>
          <pc:sldMk cId="2779250739" sldId="262"/>
        </pc:sldMkLst>
      </pc:sldChg>
      <pc:sldChg chg="modSp add">
        <pc:chgData name="Thiago Santi Bressan" userId="55883af6-eaec-4cd9-ad86-0ace7051f5b1" providerId="ADAL" clId="{0D1A3AAC-BD81-46B0-B5E7-A4513018AC97}" dt="2019-09-12T17:24:05.134" v="1842" actId="20577"/>
        <pc:sldMkLst>
          <pc:docMk/>
          <pc:sldMk cId="1630401178" sldId="263"/>
        </pc:sldMkLst>
        <pc:spChg chg="mod">
          <ac:chgData name="Thiago Santi Bressan" userId="55883af6-eaec-4cd9-ad86-0ace7051f5b1" providerId="ADAL" clId="{0D1A3AAC-BD81-46B0-B5E7-A4513018AC97}" dt="2019-09-12T17:24:05.134" v="1842" actId="20577"/>
          <ac:spMkLst>
            <pc:docMk/>
            <pc:sldMk cId="1630401178" sldId="26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2.386" v="10" actId="2696"/>
        <pc:sldMkLst>
          <pc:docMk/>
          <pc:sldMk cId="3469077948" sldId="263"/>
        </pc:sldMkLst>
      </pc:sldChg>
      <pc:sldChg chg="modSp add ord">
        <pc:chgData name="Thiago Santi Bressan" userId="55883af6-eaec-4cd9-ad86-0ace7051f5b1" providerId="ADAL" clId="{0D1A3AAC-BD81-46B0-B5E7-A4513018AC97}" dt="2019-09-12T18:05:46.773" v="2208"/>
        <pc:sldMkLst>
          <pc:docMk/>
          <pc:sldMk cId="14601344" sldId="264"/>
        </pc:sldMkLst>
        <pc:spChg chg="mod">
          <ac:chgData name="Thiago Santi Bressan" userId="55883af6-eaec-4cd9-ad86-0ace7051f5b1" providerId="ADAL" clId="{0D1A3AAC-BD81-46B0-B5E7-A4513018AC97}" dt="2019-09-12T17:45:38.357" v="2079" actId="20577"/>
          <ac:spMkLst>
            <pc:docMk/>
            <pc:sldMk cId="14601344" sldId="264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2T17:49:31.010" v="2207" actId="20577"/>
          <ac:spMkLst>
            <pc:docMk/>
            <pc:sldMk cId="14601344" sldId="26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1.084" v="5" actId="2696"/>
        <pc:sldMkLst>
          <pc:docMk/>
          <pc:sldMk cId="4229273230" sldId="264"/>
        </pc:sldMkLst>
      </pc:sldChg>
      <pc:sldChg chg="del">
        <pc:chgData name="Thiago Santi Bressan" userId="55883af6-eaec-4cd9-ad86-0ace7051f5b1" providerId="ADAL" clId="{0D1A3AAC-BD81-46B0-B5E7-A4513018AC97}" dt="2019-09-10T17:28:21.369" v="6" actId="2696"/>
        <pc:sldMkLst>
          <pc:docMk/>
          <pc:sldMk cId="2426719146" sldId="265"/>
        </pc:sldMkLst>
      </pc:sldChg>
      <pc:sldChg chg="del">
        <pc:chgData name="Thiago Santi Bressan" userId="55883af6-eaec-4cd9-ad86-0ace7051f5b1" providerId="ADAL" clId="{0D1A3AAC-BD81-46B0-B5E7-A4513018AC97}" dt="2019-09-10T17:28:21.638" v="7" actId="2696"/>
        <pc:sldMkLst>
          <pc:docMk/>
          <pc:sldMk cId="672157483" sldId="266"/>
        </pc:sldMkLst>
      </pc:sldChg>
      <pc:sldChg chg="del">
        <pc:chgData name="Thiago Santi Bressan" userId="55883af6-eaec-4cd9-ad86-0ace7051f5b1" providerId="ADAL" clId="{0D1A3AAC-BD81-46B0-B5E7-A4513018AC97}" dt="2019-09-10T17:28:21.854" v="8" actId="2696"/>
        <pc:sldMkLst>
          <pc:docMk/>
          <pc:sldMk cId="2184734151" sldId="267"/>
        </pc:sldMkLst>
      </pc:sldChg>
      <pc:sldChg chg="del">
        <pc:chgData name="Thiago Santi Bressan" userId="55883af6-eaec-4cd9-ad86-0ace7051f5b1" providerId="ADAL" clId="{0D1A3AAC-BD81-46B0-B5E7-A4513018AC97}" dt="2019-09-10T17:28:22.117" v="9" actId="2696"/>
        <pc:sldMkLst>
          <pc:docMk/>
          <pc:sldMk cId="550433247" sldId="268"/>
        </pc:sldMkLst>
      </pc:sldChg>
      <pc:sldChg chg="del">
        <pc:chgData name="Thiago Santi Bressan" userId="55883af6-eaec-4cd9-ad86-0ace7051f5b1" providerId="ADAL" clId="{0D1A3AAC-BD81-46B0-B5E7-A4513018AC97}" dt="2019-09-10T17:28:22.586" v="11" actId="2696"/>
        <pc:sldMkLst>
          <pc:docMk/>
          <pc:sldMk cId="3479719699" sldId="269"/>
        </pc:sldMkLst>
      </pc:sldChg>
      <pc:sldChg chg="del">
        <pc:chgData name="Thiago Santi Bressan" userId="55883af6-eaec-4cd9-ad86-0ace7051f5b1" providerId="ADAL" clId="{0D1A3AAC-BD81-46B0-B5E7-A4513018AC97}" dt="2019-09-10T17:28:22.801" v="12" actId="2696"/>
        <pc:sldMkLst>
          <pc:docMk/>
          <pc:sldMk cId="1337456390" sldId="270"/>
        </pc:sldMkLst>
      </pc:sldChg>
      <pc:sldChg chg="modSp">
        <pc:chgData name="Thiago Santi Bressan" userId="55883af6-eaec-4cd9-ad86-0ace7051f5b1" providerId="ADAL" clId="{0D1A3AAC-BD81-46B0-B5E7-A4513018AC97}" dt="2019-09-23T17:35:26.908" v="2737" actId="20577"/>
        <pc:sldMkLst>
          <pc:docMk/>
          <pc:sldMk cId="535908204" sldId="271"/>
        </pc:sldMkLst>
        <pc:spChg chg="mod">
          <ac:chgData name="Thiago Santi Bressan" userId="55883af6-eaec-4cd9-ad86-0ace7051f5b1" providerId="ADAL" clId="{0D1A3AAC-BD81-46B0-B5E7-A4513018AC97}" dt="2019-09-23T17:35:26.908" v="2737" actId="20577"/>
          <ac:spMkLst>
            <pc:docMk/>
            <pc:sldMk cId="535908204" sldId="27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013" v="13" actId="2696"/>
        <pc:sldMkLst>
          <pc:docMk/>
          <pc:sldMk cId="2759195940" sldId="271"/>
        </pc:sldMkLst>
      </pc:sldChg>
      <pc:sldChg chg="add del">
        <pc:chgData name="Thiago Santi Bressan" userId="55883af6-eaec-4cd9-ad86-0ace7051f5b1" providerId="ADAL" clId="{0D1A3AAC-BD81-46B0-B5E7-A4513018AC97}" dt="2019-09-17T20:05:11.682" v="2226" actId="2696"/>
        <pc:sldMkLst>
          <pc:docMk/>
          <pc:sldMk cId="181079837" sldId="272"/>
        </pc:sldMkLst>
      </pc:sldChg>
      <pc:sldChg chg="del">
        <pc:chgData name="Thiago Santi Bressan" userId="55883af6-eaec-4cd9-ad86-0ace7051f5b1" providerId="ADAL" clId="{0D1A3AAC-BD81-46B0-B5E7-A4513018AC97}" dt="2019-09-10T17:28:23.287" v="14" actId="2696"/>
        <pc:sldMkLst>
          <pc:docMk/>
          <pc:sldMk cId="692417221" sldId="272"/>
        </pc:sldMkLst>
      </pc:sldChg>
      <pc:sldChg chg="modSp add del">
        <pc:chgData name="Thiago Santi Bressan" userId="55883af6-eaec-4cd9-ad86-0ace7051f5b1" providerId="ADAL" clId="{0D1A3AAC-BD81-46B0-B5E7-A4513018AC97}" dt="2019-09-17T20:19:42.675" v="2498" actId="2696"/>
        <pc:sldMkLst>
          <pc:docMk/>
          <pc:sldMk cId="2600611080" sldId="272"/>
        </pc:sldMkLst>
        <pc:spChg chg="mod">
          <ac:chgData name="Thiago Santi Bressan" userId="55883af6-eaec-4cd9-ad86-0ace7051f5b1" providerId="ADAL" clId="{0D1A3AAC-BD81-46B0-B5E7-A4513018AC97}" dt="2019-09-17T20:07:40.992" v="2477" actId="20577"/>
          <ac:spMkLst>
            <pc:docMk/>
            <pc:sldMk cId="2600611080" sldId="27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536" v="15" actId="2696"/>
        <pc:sldMkLst>
          <pc:docMk/>
          <pc:sldMk cId="14097930" sldId="273"/>
        </pc:sldMkLst>
      </pc:sldChg>
      <pc:sldChg chg="modSp add ord">
        <pc:chgData name="Thiago Santi Bressan" userId="55883af6-eaec-4cd9-ad86-0ace7051f5b1" providerId="ADAL" clId="{0D1A3AAC-BD81-46B0-B5E7-A4513018AC97}" dt="2019-09-18T12:55:33.536" v="2663"/>
        <pc:sldMkLst>
          <pc:docMk/>
          <pc:sldMk cId="3002002139" sldId="273"/>
        </pc:sldMkLst>
        <pc:spChg chg="mod">
          <ac:chgData name="Thiago Santi Bressan" userId="55883af6-eaec-4cd9-ad86-0ace7051f5b1" providerId="ADAL" clId="{0D1A3AAC-BD81-46B0-B5E7-A4513018AC97}" dt="2019-09-18T12:55:33.536" v="2663"/>
          <ac:spMkLst>
            <pc:docMk/>
            <pc:sldMk cId="3002002139" sldId="27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787" v="16" actId="2696"/>
        <pc:sldMkLst>
          <pc:docMk/>
          <pc:sldMk cId="41878553" sldId="274"/>
        </pc:sldMkLst>
      </pc:sldChg>
      <pc:sldChg chg="del">
        <pc:chgData name="Thiago Santi Bressan" userId="55883af6-eaec-4cd9-ad86-0ace7051f5b1" providerId="ADAL" clId="{0D1A3AAC-BD81-46B0-B5E7-A4513018AC97}" dt="2019-09-10T17:28:24.135" v="17" actId="2696"/>
        <pc:sldMkLst>
          <pc:docMk/>
          <pc:sldMk cId="2790805100" sldId="275"/>
        </pc:sldMkLst>
      </pc:sldChg>
      <pc:sldChg chg="del">
        <pc:chgData name="Thiago Santi Bressan" userId="55883af6-eaec-4cd9-ad86-0ace7051f5b1" providerId="ADAL" clId="{0D1A3AAC-BD81-46B0-B5E7-A4513018AC97}" dt="2019-09-10T17:28:24.557" v="18" actId="2696"/>
        <pc:sldMkLst>
          <pc:docMk/>
          <pc:sldMk cId="2447294822" sldId="276"/>
        </pc:sldMkLst>
      </pc:sldChg>
      <pc:sldChg chg="del">
        <pc:chgData name="Thiago Santi Bressan" userId="55883af6-eaec-4cd9-ad86-0ace7051f5b1" providerId="ADAL" clId="{0D1A3AAC-BD81-46B0-B5E7-A4513018AC97}" dt="2019-09-10T17:28:24.996" v="19" actId="2696"/>
        <pc:sldMkLst>
          <pc:docMk/>
          <pc:sldMk cId="775393535" sldId="277"/>
        </pc:sldMkLst>
      </pc:sldChg>
      <pc:sldChg chg="del">
        <pc:chgData name="Thiago Santi Bressan" userId="55883af6-eaec-4cd9-ad86-0ace7051f5b1" providerId="ADAL" clId="{0D1A3AAC-BD81-46B0-B5E7-A4513018AC97}" dt="2019-09-10T17:28:25.849" v="20" actId="2696"/>
        <pc:sldMkLst>
          <pc:docMk/>
          <pc:sldMk cId="2881983669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ECE6-6224-4874-88C3-8130F7BA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B5FCD-3976-4FBB-B8A0-F16D243C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8DE7F-FBCE-4C74-9C5A-B2E2949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42127-7D4B-4F53-B720-B3F846C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0B23-C98F-4B48-BA92-2A0543DE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005B3-AF37-4EC3-8D19-4CD52334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24A049-7EA5-4BCE-BBAD-39723184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AA94D-4B20-4F32-882D-EC220892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9E841-2B6C-4465-A4D7-7976ADF0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C6691-3DEE-408A-863F-D1E356E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3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E80C2-69E9-40EC-8146-7630C120B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16A77-FA52-4930-A24D-EF615C69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65BCC-CD71-40A1-BEEC-3CE293D0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833A6-4353-4245-BE3B-036EDEB3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D2600-DE35-413F-85ED-1E119C6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FB76-D24F-4148-BC82-D08D7DE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DED21-25B9-41F1-96D6-11BE8DEA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4E458-6CF1-4CDB-8756-1D034949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C3E45-6109-4670-9AA7-FF1DF5B7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C8AD6-6005-4ECA-8D30-9F4AE1DE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1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D4E42-0A0A-40EA-B458-984A8C4E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6EEE55-58F3-4B3A-8F7E-EBC2B8CF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7D1CE-F405-40B0-9D9E-D2552D67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7A46D-2068-4A3C-94BE-D6FA7F3C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D14FE-054C-4459-92A3-A5052DC2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4E43-4760-4B61-A659-006A2B43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B5200-D06F-4D07-994C-52893B7D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C3C297-8953-4EDB-9A91-07A5E5D04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74DF20-AE10-4835-9B17-84BA041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15E5A8-BD40-4DCB-A2F7-99AE6A9E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E9FE02-CFBD-4C25-9C1A-92A34DE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7DA70-011D-47AD-AFF8-588305A4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9CFAF-59E8-4191-98E9-BDDFB09B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31E07-E259-47C6-8D41-5EC872AC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F9C94-0893-4FC4-8A12-5F8D8BB0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76EC5-9855-4D67-BD73-403386F7F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9FEC52-ACB8-4588-90BA-785AAA8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D1BFBC-7BEA-4615-BC77-9E51F58A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ACAA8-F0E2-48BF-BE84-2B1F84DA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9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67D6-EC50-40A6-8CC3-BED0A742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5D6492-D176-4F2E-B0F6-C403035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5CE4B6-1D21-434D-A62F-C13995AB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9EC74-6AFA-465C-86E5-61097CA5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15D5F3-E1B7-452C-A661-9517EFD4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6448A0-BFFC-4DEF-813F-4BC0AC9D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7EF9CF-F5E7-4A5A-AADE-0691992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6F64-8269-454F-9AE8-D6EC6A6B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4C22E-B04B-4880-A82C-12F19D9A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523D64-1BDE-4399-8AEA-142FB7E6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91E25-3188-4CDE-804A-33E52902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54F81-9F1D-48FD-A1B3-CDC762F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32849E-4D69-43FE-B0DF-F65541C9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EDD2C-F68D-4EB5-BCA9-2F57F659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6F77E7-5552-4F21-BAAC-0803A6640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C817F7-B160-4858-8B80-17F5EFD7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FAF35-CE81-47A9-B90C-A299DF51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35CB3-8585-4098-A6B2-D490C73E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1B395-CCBF-4366-9E23-C8328135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5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C2BF80-9EB9-44BD-93A6-2C1816EA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02EDA-8EF3-45FF-AF17-F12A151F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58C91-A4C0-4401-B560-DBD4829D4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BCC3-6E35-4C96-8946-FFD8B8D1FDD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5F402-25EE-49E1-A66D-3D9B6433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C57E9-3686-420C-8330-5B7D89389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bressan/CursoPythonUnisino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ndas.pydata.org/pandas-docs/stable/reference/api/pandas.DataFram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odp.tamu.edu/LORE/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gs.gov/products/data-and-tools/science-datasets" TargetMode="External"/><Relationship Id="rId5" Type="http://schemas.openxmlformats.org/officeDocument/2006/relationships/hyperlink" Target="http://www.portaldatransparencia.gov.br/" TargetMode="External"/><Relationship Id="rId4" Type="http://schemas.openxmlformats.org/officeDocument/2006/relationships/hyperlink" Target="http://dados.gov.br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iodp.tamu.edu/LO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ython">
            <a:extLst>
              <a:ext uri="{FF2B5EF4-FFF2-40B4-BE49-F238E27FC236}">
                <a16:creationId xmlns:a16="http://schemas.microsoft.com/office/drawing/2014/main" id="{795143B2-D011-4E23-B761-CBF74D3A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053EBD6-0157-48A3-8718-67F3537BF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33575"/>
            <a:ext cx="9144000" cy="2675436"/>
          </a:xfrm>
        </p:spPr>
        <p:txBody>
          <a:bodyPr/>
          <a:lstStyle/>
          <a:p>
            <a:r>
              <a:rPr lang="pt-BR" sz="7000" b="1" dirty="0"/>
              <a:t>Curso de Python</a:t>
            </a:r>
            <a:br>
              <a:rPr lang="pt-BR" sz="7000" b="1" dirty="0"/>
            </a:br>
            <a:br>
              <a:rPr lang="pt-BR" b="1" dirty="0"/>
            </a:br>
            <a:r>
              <a:rPr lang="pt-BR" sz="3000" dirty="0"/>
              <a:t>28-01-2021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9A307E-8D5F-4348-9AE7-48C5BD54DFE9}"/>
              </a:ext>
            </a:extLst>
          </p:cNvPr>
          <p:cNvSpPr/>
          <p:nvPr/>
        </p:nvSpPr>
        <p:spPr>
          <a:xfrm>
            <a:off x="2671799" y="5147498"/>
            <a:ext cx="71877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>
                <a:hlinkClick r:id="rId3"/>
              </a:rPr>
              <a:t>https://github.com/tsbressan/CursoPythonUnisinos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32752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1107994" cy="468998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#lista de cidades</a:t>
            </a:r>
          </a:p>
          <a:p>
            <a:pPr marL="0" indent="0">
              <a:buNone/>
            </a:pPr>
            <a:r>
              <a:rPr lang="pt-BR" dirty="0"/>
              <a:t>cidades = {"Cidade": ['Porto Alegre', '</a:t>
            </a:r>
            <a:r>
              <a:rPr lang="pt-BR" dirty="0" err="1"/>
              <a:t>Curitiva</a:t>
            </a:r>
            <a:r>
              <a:rPr lang="pt-BR" dirty="0"/>
              <a:t>', 'Fortaleza', '</a:t>
            </a:r>
            <a:r>
              <a:rPr lang="pt-BR" dirty="0" err="1"/>
              <a:t>Maceio</a:t>
            </a:r>
            <a:r>
              <a:rPr lang="pt-BR" dirty="0"/>
              <a:t>', </a:t>
            </a:r>
          </a:p>
          <a:p>
            <a:pPr marL="0" indent="0">
              <a:buNone/>
            </a:pPr>
            <a:r>
              <a:rPr lang="pt-BR" dirty="0"/>
              <a:t>            'Santiago', 'Brasília', 'São Paulo'], "Estado": ['RS','PR','CE','AL','RS','DF','SP’]}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#DataFrame </a:t>
            </a:r>
            <a:r>
              <a:rPr lang="pt-BR" dirty="0" err="1"/>
              <a:t>constructor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pd.DataFrame</a:t>
            </a:r>
            <a:r>
              <a:rPr lang="pt-BR" dirty="0"/>
              <a:t>(cidades)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CA0884-A304-434C-B4BD-D2B34039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853" y="4855803"/>
            <a:ext cx="2672683" cy="1889125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626D89A-52B3-4D5C-9033-49ECA497ACCF}"/>
              </a:ext>
            </a:extLst>
          </p:cNvPr>
          <p:cNvCxnSpPr>
            <a:endCxn id="5" idx="1"/>
          </p:cNvCxnSpPr>
          <p:nvPr/>
        </p:nvCxnSpPr>
        <p:spPr>
          <a:xfrm>
            <a:off x="6961239" y="5800365"/>
            <a:ext cx="20686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47C686-8DA1-4E20-848D-A921B0489DA8}"/>
              </a:ext>
            </a:extLst>
          </p:cNvPr>
          <p:cNvSpPr txBox="1"/>
          <p:nvPr/>
        </p:nvSpPr>
        <p:spPr>
          <a:xfrm>
            <a:off x="7521677" y="543103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</p:txBody>
      </p:sp>
    </p:spTree>
    <p:extLst>
      <p:ext uri="{BB962C8B-B14F-4D97-AF65-F5344CB8AC3E}">
        <p14:creationId xmlns:p14="http://schemas.microsoft.com/office/powerpoint/2010/main" val="171957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1107994" cy="4689986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Importante sempre consulta a documentação: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https://pandas.pydata.org/pandas-docs/stable/reference/api/pandas.DataFrame.html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pandas.DataFrame</a:t>
            </a:r>
            <a:r>
              <a:rPr lang="pt-BR" dirty="0"/>
              <a:t>(data=</a:t>
            </a:r>
            <a:r>
              <a:rPr lang="pt-BR" dirty="0" err="1"/>
              <a:t>None</a:t>
            </a:r>
            <a:r>
              <a:rPr lang="pt-BR" dirty="0"/>
              <a:t>, index=</a:t>
            </a:r>
            <a:r>
              <a:rPr lang="pt-BR" dirty="0" err="1"/>
              <a:t>None</a:t>
            </a:r>
            <a:r>
              <a:rPr lang="pt-BR" dirty="0"/>
              <a:t>, </a:t>
            </a:r>
            <a:r>
              <a:rPr lang="pt-BR" dirty="0" err="1"/>
              <a:t>columns</a:t>
            </a:r>
            <a:r>
              <a:rPr lang="pt-BR" dirty="0"/>
              <a:t>=</a:t>
            </a:r>
            <a:r>
              <a:rPr lang="pt-BR" dirty="0" err="1"/>
              <a:t>None</a:t>
            </a:r>
            <a:r>
              <a:rPr lang="pt-BR" dirty="0"/>
              <a:t>, </a:t>
            </a:r>
            <a:r>
              <a:rPr lang="pt-BR" dirty="0" err="1"/>
              <a:t>dtype</a:t>
            </a:r>
            <a:r>
              <a:rPr lang="pt-BR" dirty="0"/>
              <a:t>=</a:t>
            </a:r>
            <a:r>
              <a:rPr lang="pt-BR" dirty="0" err="1"/>
              <a:t>None</a:t>
            </a:r>
            <a:r>
              <a:rPr lang="pt-BR" dirty="0"/>
              <a:t>, </a:t>
            </a:r>
            <a:r>
              <a:rPr lang="pt-BR" dirty="0" err="1"/>
              <a:t>copy</a:t>
            </a:r>
            <a:r>
              <a:rPr lang="pt-BR" dirty="0"/>
              <a:t>=False)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B8E826-AA12-4552-8EF5-12866319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204336"/>
            <a:ext cx="87058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5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1107994" cy="4689986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&gt;&gt;&gt;</a:t>
            </a:r>
            <a:r>
              <a:rPr lang="pt-BR" dirty="0" err="1"/>
              <a:t>type</a:t>
            </a:r>
            <a:r>
              <a:rPr lang="pt-BR" dirty="0"/>
              <a:t>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-&gt; </a:t>
            </a:r>
            <a:r>
              <a:rPr lang="pt-BR" dirty="0" err="1"/>
              <a:t>pandas.core.frame.DataFrame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</a:t>
            </a:r>
            <a:r>
              <a:rPr lang="pt-BR" dirty="0" err="1"/>
              <a:t>df.dtypes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Cidade    </a:t>
            </a:r>
            <a:r>
              <a:rPr lang="pt-BR" dirty="0" err="1"/>
              <a:t>object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Estado    </a:t>
            </a:r>
            <a:r>
              <a:rPr lang="pt-BR" dirty="0" err="1"/>
              <a:t>object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dtype</a:t>
            </a:r>
            <a:r>
              <a:rPr lang="pt-BR" dirty="0"/>
              <a:t>: </a:t>
            </a:r>
            <a:r>
              <a:rPr lang="pt-BR" dirty="0" err="1"/>
              <a:t>object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55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1107994" cy="468998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&gt;&gt;&gt;</a:t>
            </a:r>
            <a:r>
              <a:rPr lang="pt-BR" dirty="0" err="1"/>
              <a:t>df</a:t>
            </a:r>
            <a:r>
              <a:rPr lang="pt-BR" dirty="0"/>
              <a:t>["Cidade"]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0    Porto Alegre</a:t>
            </a:r>
          </a:p>
          <a:p>
            <a:pPr marL="0" indent="0">
              <a:buNone/>
            </a:pPr>
            <a:r>
              <a:rPr lang="pt-BR" dirty="0"/>
              <a:t>1        </a:t>
            </a:r>
            <a:r>
              <a:rPr lang="pt-BR" dirty="0" err="1"/>
              <a:t>Curitiva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2       Fortaleza</a:t>
            </a:r>
          </a:p>
          <a:p>
            <a:pPr marL="0" indent="0">
              <a:buNone/>
            </a:pPr>
            <a:r>
              <a:rPr lang="pt-BR" dirty="0"/>
              <a:t>3          </a:t>
            </a:r>
            <a:r>
              <a:rPr lang="pt-BR" dirty="0" err="1"/>
              <a:t>Maceio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4        Santiago</a:t>
            </a:r>
          </a:p>
          <a:p>
            <a:pPr marL="0" indent="0">
              <a:buNone/>
            </a:pPr>
            <a:r>
              <a:rPr lang="pt-BR" dirty="0"/>
              <a:t>5        Brasília</a:t>
            </a:r>
          </a:p>
          <a:p>
            <a:pPr marL="0" indent="0">
              <a:buNone/>
            </a:pPr>
            <a:r>
              <a:rPr lang="pt-BR" dirty="0"/>
              <a:t>6       São Paulo</a:t>
            </a:r>
          </a:p>
          <a:p>
            <a:pPr marL="0" indent="0">
              <a:buNone/>
            </a:pPr>
            <a:r>
              <a:rPr lang="pt-BR" dirty="0" err="1"/>
              <a:t>Name</a:t>
            </a:r>
            <a:r>
              <a:rPr lang="pt-BR" dirty="0"/>
              <a:t>: Cidade, </a:t>
            </a:r>
            <a:r>
              <a:rPr lang="pt-BR" dirty="0" err="1"/>
              <a:t>dtype</a:t>
            </a:r>
            <a:r>
              <a:rPr lang="pt-BR" dirty="0"/>
              <a:t>: </a:t>
            </a:r>
            <a:r>
              <a:rPr lang="pt-BR" dirty="0" err="1"/>
              <a:t>object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45D455-6FAD-42F2-91EF-D55010FD64E5}"/>
              </a:ext>
            </a:extLst>
          </p:cNvPr>
          <p:cNvSpPr txBox="1"/>
          <p:nvPr/>
        </p:nvSpPr>
        <p:spPr>
          <a:xfrm>
            <a:off x="7020231" y="1840780"/>
            <a:ext cx="51717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Conversão de tipo:</a:t>
            </a:r>
          </a:p>
          <a:p>
            <a:r>
              <a:rPr lang="pt-BR" sz="2200" dirty="0" err="1"/>
              <a:t>df</a:t>
            </a:r>
            <a:r>
              <a:rPr lang="pt-BR" sz="2200" dirty="0"/>
              <a:t>["A"] =</a:t>
            </a:r>
            <a:r>
              <a:rPr lang="pt-BR" sz="2200" dirty="0" err="1"/>
              <a:t>pd.to_numeric</a:t>
            </a:r>
            <a:r>
              <a:rPr lang="pt-BR" sz="2200" dirty="0"/>
              <a:t>(</a:t>
            </a:r>
            <a:r>
              <a:rPr lang="pt-BR" sz="2200" dirty="0" err="1"/>
              <a:t>df</a:t>
            </a:r>
            <a:r>
              <a:rPr lang="pt-BR" sz="2200" dirty="0"/>
              <a:t>["A"])</a:t>
            </a:r>
          </a:p>
        </p:txBody>
      </p:sp>
    </p:spTree>
    <p:extLst>
      <p:ext uri="{BB962C8B-B14F-4D97-AF65-F5344CB8AC3E}">
        <p14:creationId xmlns:p14="http://schemas.microsoft.com/office/powerpoint/2010/main" val="107733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1107994" cy="5137354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&gt;&gt;&gt;</a:t>
            </a:r>
            <a:r>
              <a:rPr lang="pt-BR" dirty="0" err="1"/>
              <a:t>df.head</a:t>
            </a:r>
            <a:r>
              <a:rPr lang="pt-BR" dirty="0"/>
              <a:t>()       #retorna um número n de linhas (resumo do </a:t>
            </a:r>
            <a:r>
              <a:rPr lang="pt-BR" dirty="0" err="1"/>
              <a:t>dataset</a:t>
            </a:r>
            <a:r>
              <a:rPr lang="pt-BR" dirty="0"/>
              <a:t>). Padrão: 5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</a:t>
            </a:r>
            <a:r>
              <a:rPr lang="pt-BR" dirty="0" err="1"/>
              <a:t>df</a:t>
            </a:r>
            <a:r>
              <a:rPr lang="pt-BR" dirty="0"/>
              <a:t>                  #listar todo o </a:t>
            </a:r>
            <a:r>
              <a:rPr lang="pt-BR" dirty="0" err="1"/>
              <a:t>dataset</a:t>
            </a:r>
            <a:r>
              <a:rPr lang="pt-BR" dirty="0"/>
              <a:t> – cuidado </a:t>
            </a:r>
          </a:p>
          <a:p>
            <a:pPr marL="0" indent="0">
              <a:buNone/>
            </a:pPr>
            <a:r>
              <a:rPr lang="pt-BR" dirty="0"/>
              <a:t>                             #com o tamanho!!!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7C8882-EE22-4955-8D60-A94B5970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0387"/>
            <a:ext cx="2933700" cy="19621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DE6D49-25EF-4B53-8009-2CF90A554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018" y="4081462"/>
            <a:ext cx="2828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8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1107994" cy="5137354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&gt;&gt;&gt;</a:t>
            </a:r>
            <a:r>
              <a:rPr lang="pt-BR" dirty="0" err="1"/>
              <a:t>df.rename</a:t>
            </a:r>
            <a:r>
              <a:rPr lang="pt-BR" dirty="0"/>
              <a:t>(</a:t>
            </a:r>
            <a:r>
              <a:rPr lang="pt-BR" dirty="0" err="1"/>
              <a:t>columns</a:t>
            </a:r>
            <a:r>
              <a:rPr lang="pt-BR" dirty="0"/>
              <a:t> = {'Cidade': 'Cid’})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</a:t>
            </a:r>
            <a:r>
              <a:rPr lang="pt-BR" dirty="0" err="1"/>
              <a:t>df.drop</a:t>
            </a:r>
            <a:r>
              <a:rPr lang="pt-BR" dirty="0"/>
              <a:t>(['Cidade'], </a:t>
            </a:r>
            <a:r>
              <a:rPr lang="pt-BR" dirty="0" err="1"/>
              <a:t>axis</a:t>
            </a:r>
            <a:r>
              <a:rPr lang="pt-BR" dirty="0"/>
              <a:t>=1) </a:t>
            </a:r>
          </a:p>
          <a:p>
            <a:pPr marL="0" indent="0">
              <a:buNone/>
            </a:pPr>
            <a:r>
              <a:rPr lang="pt-BR" dirty="0"/>
              <a:t>&gt;&gt;&gt; </a:t>
            </a:r>
            <a:r>
              <a:rPr lang="pt-BR" dirty="0" err="1"/>
              <a:t>df.drop</a:t>
            </a:r>
            <a:r>
              <a:rPr lang="pt-BR" dirty="0"/>
              <a:t>([0], </a:t>
            </a:r>
            <a:r>
              <a:rPr lang="pt-BR" dirty="0" err="1"/>
              <a:t>axis</a:t>
            </a:r>
            <a:r>
              <a:rPr lang="pt-BR" dirty="0"/>
              <a:t>=0)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 </a:t>
            </a:r>
            <a:r>
              <a:rPr lang="pt-BR" dirty="0" err="1"/>
              <a:t>df.iloc</a:t>
            </a:r>
            <a:r>
              <a:rPr lang="pt-BR" dirty="0"/>
              <a:t>[0:2]    #selecionar intervalo de linhas no </a:t>
            </a:r>
            <a:r>
              <a:rPr lang="pt-BR" dirty="0" err="1"/>
              <a:t>dataset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 </a:t>
            </a:r>
            <a:r>
              <a:rPr lang="pt-BR" dirty="0" err="1"/>
              <a:t>df.sample</a:t>
            </a:r>
            <a:r>
              <a:rPr lang="pt-BR" dirty="0"/>
              <a:t>(</a:t>
            </a:r>
            <a:r>
              <a:rPr lang="pt-BR" dirty="0" err="1"/>
              <a:t>frac</a:t>
            </a:r>
            <a:r>
              <a:rPr lang="pt-BR" dirty="0"/>
              <a:t>=0.5)   #acesso aleatório a uma quantidade de dados</a:t>
            </a:r>
          </a:p>
        </p:txBody>
      </p:sp>
    </p:spTree>
    <p:extLst>
      <p:ext uri="{BB962C8B-B14F-4D97-AF65-F5344CB8AC3E}">
        <p14:creationId xmlns:p14="http://schemas.microsoft.com/office/powerpoint/2010/main" val="214333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Importação de arquivos .</a:t>
            </a:r>
            <a:r>
              <a:rPr lang="pt-BR" dirty="0" err="1"/>
              <a:t>xlsx</a:t>
            </a:r>
            <a:r>
              <a:rPr lang="pt-BR" dirty="0"/>
              <a:t> e .</a:t>
            </a:r>
            <a:r>
              <a:rPr lang="pt-BR" dirty="0" err="1"/>
              <a:t>csv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dirty="0"/>
              <a:t>Criando o </a:t>
            </a:r>
            <a:r>
              <a:rPr lang="pt-BR" dirty="0" err="1"/>
              <a:t>dataset</a:t>
            </a:r>
            <a:r>
              <a:rPr lang="pt-BR" dirty="0"/>
              <a:t> de dados com o Pandas </a:t>
            </a:r>
            <a:r>
              <a:rPr lang="pt-BR" dirty="0" err="1"/>
              <a:t>DataFrame</a:t>
            </a:r>
            <a:endParaRPr lang="pt-BR" b="1" dirty="0"/>
          </a:p>
          <a:p>
            <a:r>
              <a:rPr lang="pt-BR" b="1" dirty="0" err="1"/>
              <a:t>Dataset</a:t>
            </a:r>
            <a:r>
              <a:rPr lang="pt-BR" b="1" dirty="0"/>
              <a:t> a partir de arquivo *.</a:t>
            </a:r>
            <a:r>
              <a:rPr lang="pt-BR" b="1" dirty="0" err="1"/>
              <a:t>xlsx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#nome do arquivo</a:t>
            </a:r>
          </a:p>
          <a:p>
            <a:pPr marL="0" indent="0">
              <a:buNone/>
            </a:pPr>
            <a:r>
              <a:rPr lang="pt-BR" dirty="0"/>
              <a:t>file = "... "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</a:t>
            </a:r>
            <a:r>
              <a:rPr lang="pt-BR" dirty="0"/>
              <a:t>.</a:t>
            </a:r>
            <a:r>
              <a:rPr lang="en-US" dirty="0" err="1"/>
              <a:t>read_excel</a:t>
            </a:r>
            <a:r>
              <a:rPr lang="pt-BR" dirty="0"/>
              <a:t>(file</a:t>
            </a:r>
            <a:r>
              <a:rPr lang="en-US" dirty="0"/>
              <a:t>, </a:t>
            </a:r>
            <a:r>
              <a:rPr lang="en-US" dirty="0" err="1"/>
              <a:t>sheet_name</a:t>
            </a:r>
            <a:r>
              <a:rPr lang="en-US" dirty="0"/>
              <a:t> = '…')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863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Criando o </a:t>
            </a:r>
            <a:r>
              <a:rPr lang="pt-BR" dirty="0" err="1"/>
              <a:t>dataset</a:t>
            </a:r>
            <a:r>
              <a:rPr lang="pt-BR" dirty="0"/>
              <a:t> de dados com o Pandas </a:t>
            </a:r>
            <a:r>
              <a:rPr lang="pt-BR" dirty="0" err="1"/>
              <a:t>DataFrame</a:t>
            </a:r>
            <a:endParaRPr lang="pt-BR" b="1" dirty="0"/>
          </a:p>
          <a:p>
            <a:r>
              <a:rPr lang="pt-BR" b="1" dirty="0" err="1"/>
              <a:t>Dataset</a:t>
            </a:r>
            <a:r>
              <a:rPr lang="pt-BR" b="1" dirty="0"/>
              <a:t> a partir de arquivo *.</a:t>
            </a:r>
            <a:r>
              <a:rPr lang="pt-BR" b="1" dirty="0" err="1"/>
              <a:t>csv</a:t>
            </a:r>
            <a:r>
              <a:rPr lang="pt-BR" b="1" dirty="0"/>
              <a:t> com delimitador: ,: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#nome do arquivo</a:t>
            </a:r>
          </a:p>
          <a:p>
            <a:pPr marL="0" indent="0">
              <a:buNone/>
            </a:pPr>
            <a:r>
              <a:rPr lang="pt-BR" dirty="0"/>
              <a:t>file = "..."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#ler arquivos .</a:t>
            </a:r>
            <a:r>
              <a:rPr lang="pt-BR" dirty="0" err="1"/>
              <a:t>csv</a:t>
            </a:r>
            <a:r>
              <a:rPr lang="pt-BR" dirty="0"/>
              <a:t> com delimitador informado, neste caso a ,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</a:t>
            </a:r>
            <a:r>
              <a:rPr lang="pt-BR" dirty="0" err="1"/>
              <a:t>file,sep</a:t>
            </a:r>
            <a:r>
              <a:rPr lang="pt-BR" dirty="0"/>
              <a:t>=",")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09B0B91-9D2F-4335-8CC6-E9DF0F9C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Importação de arquivos .</a:t>
            </a:r>
            <a:r>
              <a:rPr lang="pt-BR" dirty="0" err="1"/>
              <a:t>xlsx</a:t>
            </a:r>
            <a:r>
              <a:rPr lang="pt-BR" dirty="0"/>
              <a:t> e .</a:t>
            </a:r>
            <a:r>
              <a:rPr lang="pt-BR" dirty="0" err="1"/>
              <a:t>csv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54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Atividades sobre os dados importados: </a:t>
            </a:r>
          </a:p>
          <a:p>
            <a:endParaRPr lang="pt-BR" dirty="0"/>
          </a:p>
          <a:p>
            <a:r>
              <a:rPr lang="pt-BR" dirty="0" err="1"/>
              <a:t>df.describe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Resumo da estatística com média, maior, menor,...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df</a:t>
            </a:r>
            <a:r>
              <a:rPr lang="pt-BR" dirty="0"/>
              <a:t>["&lt;</a:t>
            </a:r>
            <a:r>
              <a:rPr lang="pt-BR" dirty="0" err="1"/>
              <a:t>column</a:t>
            </a:r>
            <a:r>
              <a:rPr lang="pt-BR" dirty="0"/>
              <a:t>&gt;"].</a:t>
            </a:r>
            <a:r>
              <a:rPr lang="pt-BR" dirty="0" err="1"/>
              <a:t>max</a:t>
            </a:r>
            <a:r>
              <a:rPr lang="pt-BR" dirty="0"/>
              <a:t>()</a:t>
            </a:r>
          </a:p>
          <a:p>
            <a:r>
              <a:rPr lang="pt-BR" dirty="0" err="1"/>
              <a:t>df</a:t>
            </a:r>
            <a:r>
              <a:rPr lang="pt-BR" dirty="0"/>
              <a:t>["&lt;</a:t>
            </a:r>
            <a:r>
              <a:rPr lang="pt-BR" dirty="0" err="1"/>
              <a:t>column</a:t>
            </a:r>
            <a:r>
              <a:rPr lang="pt-BR" dirty="0"/>
              <a:t>&gt;"].min()</a:t>
            </a:r>
          </a:p>
          <a:p>
            <a:r>
              <a:rPr lang="pt-BR" dirty="0" err="1"/>
              <a:t>df</a:t>
            </a:r>
            <a:r>
              <a:rPr lang="pt-BR" dirty="0"/>
              <a:t>["&lt;</a:t>
            </a:r>
            <a:r>
              <a:rPr lang="pt-BR" dirty="0" err="1"/>
              <a:t>column</a:t>
            </a:r>
            <a:r>
              <a:rPr lang="pt-BR" dirty="0"/>
              <a:t>&gt;"].</a:t>
            </a:r>
            <a:r>
              <a:rPr lang="pt-BR" dirty="0" err="1"/>
              <a:t>mean</a:t>
            </a:r>
            <a:r>
              <a:rPr lang="pt-BR" dirty="0"/>
              <a:t>()</a:t>
            </a:r>
          </a:p>
          <a:p>
            <a:r>
              <a:rPr lang="pt-BR" dirty="0" err="1"/>
              <a:t>df.count</a:t>
            </a:r>
            <a:r>
              <a:rPr lang="pt-BR" dirty="0"/>
              <a:t>()</a:t>
            </a:r>
          </a:p>
          <a:p>
            <a:r>
              <a:rPr lang="pt-BR" dirty="0" err="1"/>
              <a:t>df.value_counts</a:t>
            </a:r>
            <a:r>
              <a:rPr lang="pt-BR" dirty="0"/>
              <a:t>()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09B0B91-9D2F-4335-8CC6-E9DF0F9C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Importação de arquivos .</a:t>
            </a:r>
            <a:r>
              <a:rPr lang="pt-BR" dirty="0" err="1"/>
              <a:t>xlsx</a:t>
            </a:r>
            <a:r>
              <a:rPr lang="pt-BR" dirty="0"/>
              <a:t> e .</a:t>
            </a:r>
            <a:r>
              <a:rPr lang="pt-BR" dirty="0" err="1"/>
              <a:t>csv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31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Atividades sobre os dados importados:</a:t>
            </a:r>
          </a:p>
          <a:p>
            <a:endParaRPr lang="pt-BR" dirty="0"/>
          </a:p>
          <a:p>
            <a:r>
              <a:rPr lang="pt-BR" dirty="0" err="1"/>
              <a:t>df.sort_values</a:t>
            </a:r>
            <a:r>
              <a:rPr lang="pt-BR" dirty="0"/>
              <a:t>(</a:t>
            </a:r>
            <a:r>
              <a:rPr lang="pt-BR" dirty="0" err="1"/>
              <a:t>by</a:t>
            </a:r>
            <a:r>
              <a:rPr lang="pt-BR" dirty="0"/>
              <a:t>= "&lt;</a:t>
            </a:r>
            <a:r>
              <a:rPr lang="pt-BR" dirty="0" err="1"/>
              <a:t>column</a:t>
            </a:r>
            <a:r>
              <a:rPr lang="pt-BR" dirty="0"/>
              <a:t>&gt;", </a:t>
            </a:r>
            <a:r>
              <a:rPr lang="pt-BR" dirty="0" err="1"/>
              <a:t>ascending</a:t>
            </a:r>
            <a:r>
              <a:rPr lang="pt-BR" dirty="0"/>
              <a:t>=...)</a:t>
            </a:r>
          </a:p>
          <a:p>
            <a:pPr marL="0" indent="0">
              <a:buNone/>
            </a:pPr>
            <a:r>
              <a:rPr lang="pt-BR" dirty="0"/>
              <a:t>Ordenar os dados por ordem crescente ou </a:t>
            </a:r>
            <a:r>
              <a:rPr lang="pt-BR" dirty="0" err="1"/>
              <a:t>decrecente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Seleção/Consulta :</a:t>
            </a:r>
          </a:p>
          <a:p>
            <a:r>
              <a:rPr lang="pt-BR" dirty="0" err="1"/>
              <a:t>df</a:t>
            </a:r>
            <a:r>
              <a:rPr lang="pt-BR" dirty="0"/>
              <a:t>["&lt;</a:t>
            </a:r>
            <a:r>
              <a:rPr lang="pt-BR" dirty="0" err="1"/>
              <a:t>column</a:t>
            </a:r>
            <a:r>
              <a:rPr lang="pt-BR" dirty="0"/>
              <a:t>&gt;"]     #column</a:t>
            </a:r>
          </a:p>
          <a:p>
            <a:r>
              <a:rPr lang="pt-BR" dirty="0" err="1"/>
              <a:t>df</a:t>
            </a:r>
            <a:r>
              <a:rPr lang="pt-BR" dirty="0"/>
              <a:t>[..:..]     #line por exemplo:   </a:t>
            </a:r>
            <a:r>
              <a:rPr lang="pt-BR" dirty="0" err="1"/>
              <a:t>df</a:t>
            </a:r>
            <a:r>
              <a:rPr lang="pt-BR" dirty="0"/>
              <a:t>[0:2]      # usa o index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09B0B91-9D2F-4335-8CC6-E9DF0F9C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Importação de arquivos .</a:t>
            </a:r>
            <a:r>
              <a:rPr lang="pt-BR" dirty="0" err="1"/>
              <a:t>xlsx</a:t>
            </a:r>
            <a:r>
              <a:rPr lang="pt-BR" dirty="0"/>
              <a:t> e .</a:t>
            </a:r>
            <a:r>
              <a:rPr lang="pt-BR" dirty="0" err="1"/>
              <a:t>csv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87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Importação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Datasets</a:t>
            </a:r>
            <a:r>
              <a:rPr lang="pt-BR" b="1" dirty="0"/>
              <a:t> disponíveis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Muitos sites fornecem </a:t>
            </a:r>
            <a:r>
              <a:rPr lang="pt-BR" dirty="0" err="1"/>
              <a:t>datasets</a:t>
            </a:r>
            <a:r>
              <a:rPr lang="pt-BR" dirty="0"/>
              <a:t> livres para utilização:</a:t>
            </a:r>
          </a:p>
          <a:p>
            <a:pPr>
              <a:buFontTx/>
              <a:buChar char="-"/>
            </a:pPr>
            <a:r>
              <a:rPr lang="pt-BR" dirty="0">
                <a:hlinkClick r:id="rId2"/>
              </a:rPr>
              <a:t>https://www.kaggle.com/datasets</a:t>
            </a:r>
            <a:endParaRPr lang="pt-BR" dirty="0"/>
          </a:p>
          <a:p>
            <a:pPr>
              <a:buFontTx/>
              <a:buChar char="-"/>
            </a:pPr>
            <a:r>
              <a:rPr lang="pt-BR" dirty="0">
                <a:hlinkClick r:id="rId3"/>
              </a:rPr>
              <a:t>http://web.iodp.tamu.edu/LORE/</a:t>
            </a:r>
            <a:r>
              <a:rPr lang="pt-BR" dirty="0"/>
              <a:t>     </a:t>
            </a:r>
            <a:r>
              <a:rPr lang="pt-BR" dirty="0">
                <a:solidFill>
                  <a:srgbClr val="FF0000"/>
                </a:solidFill>
              </a:rPr>
              <a:t>&lt;- &lt;- &lt;- &lt;- &lt;-</a:t>
            </a:r>
          </a:p>
          <a:p>
            <a:pPr>
              <a:buFontTx/>
              <a:buChar char="-"/>
            </a:pPr>
            <a:r>
              <a:rPr lang="pt-BR" dirty="0">
                <a:hlinkClick r:id="rId4"/>
              </a:rPr>
              <a:t>http://dados.gov.br/</a:t>
            </a:r>
            <a:endParaRPr lang="pt-BR" dirty="0"/>
          </a:p>
          <a:p>
            <a:pPr>
              <a:buFontTx/>
              <a:buChar char="-"/>
            </a:pPr>
            <a:r>
              <a:rPr lang="pt-BR" dirty="0">
                <a:hlinkClick r:id="rId5"/>
              </a:rPr>
              <a:t>http://www.portaldatransparencia.gov.br/</a:t>
            </a:r>
            <a:endParaRPr lang="pt-BR" dirty="0"/>
          </a:p>
          <a:p>
            <a:pPr>
              <a:buFontTx/>
              <a:buChar char="-"/>
            </a:pPr>
            <a:r>
              <a:rPr lang="pt-BR" dirty="0">
                <a:hlinkClick r:id="rId6"/>
              </a:rPr>
              <a:t>https://www.usgs.gov/products/data-and-tools/science-datasets</a:t>
            </a: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45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Atividades sobre os dados importados: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Seleção/Consulta :</a:t>
            </a:r>
          </a:p>
          <a:p>
            <a:r>
              <a:rPr lang="pt-BR" dirty="0" err="1"/>
              <a:t>df</a:t>
            </a:r>
            <a:r>
              <a:rPr lang="pt-BR" dirty="0"/>
              <a:t>[</a:t>
            </a:r>
            <a:r>
              <a:rPr lang="pt-BR" dirty="0" err="1"/>
              <a:t>df</a:t>
            </a:r>
            <a:r>
              <a:rPr lang="pt-BR" dirty="0"/>
              <a:t>["&lt;</a:t>
            </a:r>
            <a:r>
              <a:rPr lang="pt-BR" dirty="0" err="1"/>
              <a:t>column</a:t>
            </a:r>
            <a:r>
              <a:rPr lang="pt-BR" dirty="0"/>
              <a:t>&gt;"] &gt; 0]</a:t>
            </a:r>
          </a:p>
          <a:p>
            <a:r>
              <a:rPr lang="pt-BR" dirty="0"/>
              <a:t>Consulta por coluna. Retorna </a:t>
            </a:r>
            <a:r>
              <a:rPr lang="pt-BR" dirty="0" err="1"/>
              <a:t>dataframe</a:t>
            </a:r>
            <a:r>
              <a:rPr lang="pt-BR" dirty="0"/>
              <a:t> completo pelo parâmetro da consulta.</a:t>
            </a:r>
          </a:p>
          <a:p>
            <a:endParaRPr lang="pt-BR" dirty="0"/>
          </a:p>
          <a:p>
            <a:r>
              <a:rPr lang="pt-BR" dirty="0" err="1"/>
              <a:t>df.filter</a:t>
            </a:r>
            <a:r>
              <a:rPr lang="pt-BR" dirty="0"/>
              <a:t>(["</a:t>
            </a:r>
            <a:r>
              <a:rPr lang="pt-BR" dirty="0" err="1"/>
              <a:t>Exp</a:t>
            </a:r>
            <a:r>
              <a:rPr lang="pt-BR" dirty="0"/>
              <a:t>", "Site"])</a:t>
            </a:r>
          </a:p>
          <a:p>
            <a:r>
              <a:rPr lang="pt-BR" dirty="0"/>
              <a:t>Mostar na tela apenas as colunas selecionadas.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09B0B91-9D2F-4335-8CC6-E9DF0F9C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Importação de arquivos .</a:t>
            </a:r>
            <a:r>
              <a:rPr lang="pt-BR" dirty="0" err="1"/>
              <a:t>xlsx</a:t>
            </a:r>
            <a:r>
              <a:rPr lang="pt-BR" dirty="0"/>
              <a:t> e .</a:t>
            </a:r>
            <a:r>
              <a:rPr lang="pt-BR" dirty="0" err="1"/>
              <a:t>csv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617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19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Filtro nos dados: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#dados em branco ou ausentes	- consultar usando os operadores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09B0B91-9D2F-4335-8CC6-E9DF0F9C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Importação de arquivos .</a:t>
            </a:r>
            <a:r>
              <a:rPr lang="pt-BR" dirty="0" err="1"/>
              <a:t>xlsx</a:t>
            </a:r>
            <a:r>
              <a:rPr lang="pt-BR" dirty="0"/>
              <a:t> e .</a:t>
            </a:r>
            <a:r>
              <a:rPr lang="pt-BR" dirty="0" err="1"/>
              <a:t>csv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82B81F-1F5C-4CDA-A6FE-BEC7884B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7738370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7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Filtro nos dados: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#dados em branco ou ausentes</a:t>
            </a:r>
          </a:p>
          <a:p>
            <a:pPr marL="0" indent="0">
              <a:buNone/>
            </a:pPr>
            <a:r>
              <a:rPr lang="pt-BR" b="1" dirty="0" err="1"/>
              <a:t>None</a:t>
            </a:r>
            <a:r>
              <a:rPr lang="pt-BR" b="1" dirty="0"/>
              <a:t> ou </a:t>
            </a:r>
            <a:r>
              <a:rPr lang="pt-BR" b="1" dirty="0" err="1"/>
              <a:t>NaN</a:t>
            </a:r>
            <a:r>
              <a:rPr lang="pt-BR" b="1" dirty="0"/>
              <a:t> (</a:t>
            </a:r>
            <a:r>
              <a:rPr lang="pt-BR" b="1" dirty="0" err="1"/>
              <a:t>Not</a:t>
            </a:r>
            <a:r>
              <a:rPr lang="pt-BR" b="1" dirty="0"/>
              <a:t> a </a:t>
            </a:r>
            <a:r>
              <a:rPr lang="pt-BR" b="1" dirty="0" err="1"/>
              <a:t>Number</a:t>
            </a:r>
            <a:r>
              <a:rPr lang="pt-BR" b="1" dirty="0"/>
              <a:t>)     # </a:t>
            </a:r>
            <a:r>
              <a:rPr lang="pt-BR" b="1" dirty="0" err="1"/>
              <a:t>numpy</a:t>
            </a:r>
            <a:r>
              <a:rPr lang="pt-BR" b="1" dirty="0"/>
              <a:t> </a:t>
            </a:r>
            <a:r>
              <a:rPr lang="pt-BR" b="1" dirty="0" err="1"/>
              <a:t>nan</a:t>
            </a:r>
            <a:r>
              <a:rPr lang="pt-BR" b="1" dirty="0"/>
              <a:t> (</a:t>
            </a:r>
            <a:r>
              <a:rPr lang="pt-BR" b="1" dirty="0" err="1"/>
              <a:t>np.nan</a:t>
            </a:r>
            <a:r>
              <a:rPr lang="pt-BR" b="1" dirty="0"/>
              <a:t>)</a:t>
            </a:r>
          </a:p>
          <a:p>
            <a:pPr marL="0" indent="0">
              <a:buNone/>
            </a:pPr>
            <a:r>
              <a:rPr lang="pt-BR" dirty="0"/>
              <a:t>0 ou “ ” ou ‘ ’ não são dados em branco.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09B0B91-9D2F-4335-8CC6-E9DF0F9C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Importação de arquivos .</a:t>
            </a:r>
            <a:r>
              <a:rPr lang="pt-BR" dirty="0" err="1"/>
              <a:t>xlsx</a:t>
            </a:r>
            <a:r>
              <a:rPr lang="pt-BR" dirty="0"/>
              <a:t> e .</a:t>
            </a:r>
            <a:r>
              <a:rPr lang="pt-BR" dirty="0" err="1"/>
              <a:t>csv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222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FF0000"/>
                </a:solidFill>
              </a:rPr>
              <a:t>Filtro nos dados: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#dados outliers</a:t>
            </a:r>
          </a:p>
          <a:p>
            <a:pPr marL="0" indent="0">
              <a:buNone/>
            </a:pPr>
            <a:r>
              <a:rPr lang="pt-BR" b="1" dirty="0"/>
              <a:t>Valores fora do padrão, dados com ruídos ou desproporcionais</a:t>
            </a:r>
          </a:p>
          <a:p>
            <a:pPr>
              <a:buFontTx/>
              <a:buChar char="-"/>
            </a:pPr>
            <a:r>
              <a:rPr lang="pt-BR" dirty="0"/>
              <a:t>Visualizado através de um box </a:t>
            </a:r>
            <a:r>
              <a:rPr lang="pt-BR" dirty="0" err="1"/>
              <a:t>plot</a:t>
            </a:r>
            <a:r>
              <a:rPr lang="pt-BR" dirty="0"/>
              <a:t>, ou um gráfico de pontos simples</a:t>
            </a:r>
          </a:p>
          <a:p>
            <a:pPr>
              <a:buFontTx/>
              <a:buChar char="-"/>
            </a:pPr>
            <a:r>
              <a:rPr lang="pt-BR" dirty="0"/>
              <a:t>Ajustar esses valores com uma função específica, por exemplo, </a:t>
            </a:r>
            <a:r>
              <a:rPr lang="pt-BR" dirty="0" err="1"/>
              <a:t>scipy.stats.zscore</a:t>
            </a:r>
            <a:r>
              <a:rPr lang="pt-BR" dirty="0"/>
              <a:t>)</a:t>
            </a:r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Uma forma simples é comparar os valores com um intervalo conhecido.</a:t>
            </a:r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r>
              <a:rPr lang="pt-BR" sz="1900" dirty="0" err="1"/>
              <a:t>dataset</a:t>
            </a:r>
            <a:r>
              <a:rPr lang="pt-BR" sz="1900" dirty="0"/>
              <a:t>[(</a:t>
            </a:r>
            <a:r>
              <a:rPr lang="pt-BR" sz="1900" dirty="0" err="1"/>
              <a:t>dataset</a:t>
            </a:r>
            <a:r>
              <a:rPr lang="pt-BR" sz="1900" dirty="0"/>
              <a:t>[“valor"] &gt; 1) &amp; (</a:t>
            </a:r>
            <a:r>
              <a:rPr lang="pt-BR" sz="1900" dirty="0" err="1"/>
              <a:t>dataset</a:t>
            </a:r>
            <a:r>
              <a:rPr lang="pt-BR" sz="1900" dirty="0"/>
              <a:t>[“valor"] &lt; 2)]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09B0B91-9D2F-4335-8CC6-E9DF0F9C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Importação de arquivos .</a:t>
            </a:r>
            <a:r>
              <a:rPr lang="pt-BR" dirty="0" err="1"/>
              <a:t>xlsx</a:t>
            </a:r>
            <a:r>
              <a:rPr lang="pt-BR" dirty="0"/>
              <a:t> e .</a:t>
            </a:r>
            <a:r>
              <a:rPr lang="pt-BR" dirty="0" err="1"/>
              <a:t>csv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96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1107994" cy="5137354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Acessar o conteúdo do </a:t>
            </a:r>
            <a:r>
              <a:rPr lang="pt-BR" dirty="0" err="1"/>
              <a:t>dataframe</a:t>
            </a:r>
            <a:r>
              <a:rPr lang="pt-BR" dirty="0"/>
              <a:t> via estrutura de repetição (for):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...</a:t>
            </a:r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line</a:t>
            </a:r>
            <a:r>
              <a:rPr lang="pt-BR" dirty="0"/>
              <a:t> in range(0,len(</a:t>
            </a:r>
            <a:r>
              <a:rPr lang="pt-BR" dirty="0" err="1"/>
              <a:t>dataset</a:t>
            </a:r>
            <a:r>
              <a:rPr lang="pt-BR" dirty="0"/>
              <a:t>)):</a:t>
            </a:r>
          </a:p>
          <a:p>
            <a:pPr marL="0" indent="0">
              <a:buNone/>
            </a:pPr>
            <a:r>
              <a:rPr lang="pt-BR" dirty="0"/>
              <a:t>    print (</a:t>
            </a:r>
            <a:r>
              <a:rPr lang="pt-BR" dirty="0" err="1"/>
              <a:t>dataset</a:t>
            </a:r>
            <a:r>
              <a:rPr lang="pt-BR" dirty="0"/>
              <a:t>["..."][</a:t>
            </a:r>
            <a:r>
              <a:rPr lang="pt-BR" dirty="0" err="1"/>
              <a:t>line</a:t>
            </a:r>
            <a:r>
              <a:rPr lang="pt-BR" dirty="0"/>
              <a:t>])</a:t>
            </a:r>
          </a:p>
          <a:p>
            <a:pPr marL="0" indent="0">
              <a:buNone/>
            </a:pP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1038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Criar arquivos .</a:t>
            </a:r>
            <a:r>
              <a:rPr lang="pt-BR" b="1" dirty="0" err="1"/>
              <a:t>csv</a:t>
            </a:r>
            <a:endParaRPr lang="pt-BR" dirty="0"/>
          </a:p>
          <a:p>
            <a:endParaRPr lang="pt-BR" dirty="0"/>
          </a:p>
          <a:p>
            <a:r>
              <a:rPr lang="pt-BR" dirty="0"/>
              <a:t>Utiliza a biblioteca pandas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pd.DataFrame</a:t>
            </a:r>
            <a:r>
              <a:rPr lang="pt-BR" dirty="0"/>
              <a:t>({'nome': ['João', 'Carlos'],</a:t>
            </a:r>
          </a:p>
          <a:p>
            <a:pPr marL="0" indent="0">
              <a:buNone/>
            </a:pPr>
            <a:r>
              <a:rPr lang="pt-BR" dirty="0"/>
              <a:t>                                         'Cor': ['</a:t>
            </a:r>
            <a:r>
              <a:rPr lang="pt-BR" dirty="0" err="1"/>
              <a:t>red</a:t>
            </a:r>
            <a:r>
              <a:rPr lang="pt-BR" dirty="0"/>
              <a:t>', 'Blue'],</a:t>
            </a:r>
          </a:p>
          <a:p>
            <a:pPr marL="0" indent="0">
              <a:buNone/>
            </a:pPr>
            <a:r>
              <a:rPr lang="pt-BR" dirty="0"/>
              <a:t>                                   'Filmes': ['Fast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Furious</a:t>
            </a:r>
            <a:r>
              <a:rPr lang="pt-BR" dirty="0"/>
              <a:t>', 'Bruxa de Blair']})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</a:t>
            </a:r>
          </a:p>
          <a:p>
            <a:pPr marL="0" indent="0">
              <a:buNone/>
            </a:pPr>
            <a:r>
              <a:rPr lang="pt-BR" dirty="0" err="1"/>
              <a:t>df.to_csv</a:t>
            </a:r>
            <a:r>
              <a:rPr lang="pt-BR" dirty="0"/>
              <a:t>("teste1.csv")</a:t>
            </a:r>
          </a:p>
        </p:txBody>
      </p:sp>
    </p:spTree>
    <p:extLst>
      <p:ext uri="{BB962C8B-B14F-4D97-AF65-F5344CB8AC3E}">
        <p14:creationId xmlns:p14="http://schemas.microsoft.com/office/powerpoint/2010/main" val="300200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/>
              <a:t>Baixar material da IODP</a:t>
            </a:r>
          </a:p>
          <a:p>
            <a:endParaRPr lang="pt-BR" b="1" dirty="0"/>
          </a:p>
          <a:p>
            <a:r>
              <a:rPr lang="pt-BR" dirty="0">
                <a:hlinkClick r:id="rId2"/>
              </a:rPr>
              <a:t>http://web.iodp.tamu.edu/LORE/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Vamos utilizar a propriedade GRA, </a:t>
            </a:r>
            <a:r>
              <a:rPr lang="pt-BR" b="1" dirty="0" err="1"/>
              <a:t>Expedition</a:t>
            </a:r>
            <a:r>
              <a:rPr lang="pt-BR" b="1" dirty="0"/>
              <a:t> 362, site U1480</a:t>
            </a:r>
          </a:p>
          <a:p>
            <a:endParaRPr lang="pt-BR" b="1" dirty="0"/>
          </a:p>
          <a:p>
            <a:r>
              <a:rPr lang="pt-BR" b="1" dirty="0"/>
              <a:t>Arquivo: *.</a:t>
            </a:r>
            <a:r>
              <a:rPr lang="pt-BR" b="1" dirty="0" err="1"/>
              <a:t>csv</a:t>
            </a:r>
            <a:endParaRPr lang="pt-BR" b="1" dirty="0"/>
          </a:p>
          <a:p>
            <a:r>
              <a:rPr lang="pt-BR" b="1" dirty="0"/>
              <a:t>Separador: 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46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Dataset</a:t>
            </a:r>
            <a:r>
              <a:rPr lang="pt-BR" b="1" dirty="0"/>
              <a:t> – leitura IODP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354B69-E354-410D-A893-48D2A015C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376" b="88890"/>
          <a:stretch/>
        </p:blipFill>
        <p:spPr>
          <a:xfrm>
            <a:off x="7209341" y="1447780"/>
            <a:ext cx="2580701" cy="495952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811EB65-FE9E-4B41-97AF-58061E24B2AC}"/>
              </a:ext>
            </a:extLst>
          </p:cNvPr>
          <p:cNvCxnSpPr/>
          <p:nvPr/>
        </p:nvCxnSpPr>
        <p:spPr>
          <a:xfrm>
            <a:off x="6798365" y="4025348"/>
            <a:ext cx="410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D8C8ADC-8E16-465A-A878-BA5DD8F9705E}"/>
              </a:ext>
            </a:extLst>
          </p:cNvPr>
          <p:cNvCxnSpPr/>
          <p:nvPr/>
        </p:nvCxnSpPr>
        <p:spPr>
          <a:xfrm>
            <a:off x="6798365" y="4502213"/>
            <a:ext cx="410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0CF8D59C-416F-4064-9CFA-592B68DCDF8F}"/>
              </a:ext>
            </a:extLst>
          </p:cNvPr>
          <p:cNvSpPr/>
          <p:nvPr/>
        </p:nvSpPr>
        <p:spPr>
          <a:xfrm>
            <a:off x="6462921" y="4030266"/>
            <a:ext cx="259913" cy="471947"/>
          </a:xfrm>
          <a:prstGeom prst="leftBrac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389904-B061-4498-8857-8AE6CCCB66D5}"/>
              </a:ext>
            </a:extLst>
          </p:cNvPr>
          <p:cNvSpPr txBox="1"/>
          <p:nvPr/>
        </p:nvSpPr>
        <p:spPr>
          <a:xfrm>
            <a:off x="3129246" y="4025348"/>
            <a:ext cx="314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Resolução – Intervalo de leitura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A1B41C0-0F71-4F7F-878C-4A0D7C45400F}"/>
              </a:ext>
            </a:extLst>
          </p:cNvPr>
          <p:cNvCxnSpPr/>
          <p:nvPr/>
        </p:nvCxnSpPr>
        <p:spPr>
          <a:xfrm>
            <a:off x="6798365" y="4640826"/>
            <a:ext cx="0" cy="943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B0FF2CD-9E4C-43DE-B0BA-0B8722D0E851}"/>
              </a:ext>
            </a:extLst>
          </p:cNvPr>
          <p:cNvCxnSpPr/>
          <p:nvPr/>
        </p:nvCxnSpPr>
        <p:spPr>
          <a:xfrm flipV="1">
            <a:off x="6798365" y="3333135"/>
            <a:ext cx="0" cy="580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5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/>
              <a:t>Baixar material da IODP</a:t>
            </a:r>
          </a:p>
          <a:p>
            <a:endParaRPr lang="pt-BR" b="1" dirty="0"/>
          </a:p>
          <a:p>
            <a:r>
              <a:rPr lang="pt-BR" b="1" dirty="0">
                <a:solidFill>
                  <a:srgbClr val="FF0000"/>
                </a:solidFill>
              </a:rPr>
              <a:t>Importante:</a:t>
            </a:r>
          </a:p>
          <a:p>
            <a:r>
              <a:rPr lang="pt-BR" dirty="0"/>
              <a:t>Antes de importar, ajustar nome das colunas. Eliminar espaços ou caracteres especiais.</a:t>
            </a:r>
          </a:p>
        </p:txBody>
      </p:sp>
    </p:spTree>
    <p:extLst>
      <p:ext uri="{BB962C8B-B14F-4D97-AF65-F5344CB8AC3E}">
        <p14:creationId xmlns:p14="http://schemas.microsoft.com/office/powerpoint/2010/main" val="89477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/>
              <a:t>Pandas: https://pandas.pydata.org/</a:t>
            </a:r>
          </a:p>
          <a:p>
            <a:endParaRPr lang="pt-BR" dirty="0"/>
          </a:p>
          <a:p>
            <a:r>
              <a:rPr lang="pt-BR" dirty="0"/>
              <a:t>Biblioteca muito utilizada para análise, manipulação e formação de dados</a:t>
            </a:r>
          </a:p>
          <a:p>
            <a:r>
              <a:rPr lang="pt-BR" dirty="0"/>
              <a:t>Necessita ser instalado no Python (pode ser instalado no ambiente selecionado): </a:t>
            </a:r>
            <a:r>
              <a:rPr lang="pt-BR" u="sng" dirty="0" err="1"/>
              <a:t>pip</a:t>
            </a:r>
            <a:r>
              <a:rPr lang="pt-BR" u="sng" dirty="0"/>
              <a:t> </a:t>
            </a:r>
            <a:r>
              <a:rPr lang="pt-BR" u="sng" dirty="0" err="1"/>
              <a:t>install</a:t>
            </a:r>
            <a:r>
              <a:rPr lang="pt-BR" u="sng" dirty="0"/>
              <a:t> pandas </a:t>
            </a:r>
            <a:r>
              <a:rPr lang="pt-BR" dirty="0"/>
              <a:t>ou </a:t>
            </a:r>
            <a:r>
              <a:rPr lang="pt-BR" u="sng" dirty="0"/>
              <a:t>conda </a:t>
            </a:r>
            <a:r>
              <a:rPr lang="pt-BR" u="sng" dirty="0" err="1"/>
              <a:t>install</a:t>
            </a:r>
            <a:r>
              <a:rPr lang="pt-BR" u="sng" dirty="0"/>
              <a:t> pandas </a:t>
            </a:r>
            <a:r>
              <a:rPr lang="pt-BR" dirty="0"/>
              <a:t>ou pelo gerenciador: </a:t>
            </a:r>
            <a:r>
              <a:rPr lang="pt-BR" u="sng" dirty="0"/>
              <a:t>Anaconda </a:t>
            </a:r>
            <a:r>
              <a:rPr lang="pt-BR" u="sng" dirty="0" err="1"/>
              <a:t>Navigator</a:t>
            </a:r>
            <a:endParaRPr lang="pt-BR" u="sng" dirty="0"/>
          </a:p>
          <a:p>
            <a:r>
              <a:rPr lang="pt-BR" dirty="0"/>
              <a:t>Necessita ser importada antes da utilização: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1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/>
              <a:t>Pandas: consultar instalação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pd</a:t>
            </a:r>
            <a:r>
              <a:rPr lang="pt-BR" dirty="0"/>
              <a:t>.__</a:t>
            </a:r>
            <a:r>
              <a:rPr lang="pt-BR" dirty="0" err="1"/>
              <a:t>version</a:t>
            </a:r>
            <a:r>
              <a:rPr lang="pt-BR" dirty="0"/>
              <a:t>__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81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0515600" cy="2143431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Forma uma estrutura de dados bidimensional, suporte a dados heterogêneos, com eixo rotulados (linhas e colunas). Os dados são tabulados conforme organização entre linhas e colunas formando uma tabela de dados.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04EA3-28BA-42EE-BA33-8BBDAE08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15" y="3548779"/>
            <a:ext cx="5448449" cy="32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FAC041-7619-415E-A4E7-C8934502DC40}"/>
              </a:ext>
            </a:extLst>
          </p:cNvPr>
          <p:cNvSpPr txBox="1"/>
          <p:nvPr/>
        </p:nvSpPr>
        <p:spPr>
          <a:xfrm>
            <a:off x="4489506" y="6486627"/>
            <a:ext cx="480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https://media.geeksforgeeks.org/wp-content/uploads/finallpandas.png</a:t>
            </a:r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:a16="http://schemas.microsoft.com/office/drawing/2014/main" id="{FA90F978-4313-482B-A828-0C0F0EAD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4452"/>
            <a:ext cx="3906342" cy="15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1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0515600" cy="468998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#lista de cidades</a:t>
            </a:r>
          </a:p>
          <a:p>
            <a:pPr marL="0" indent="0">
              <a:buNone/>
            </a:pPr>
            <a:r>
              <a:rPr lang="pt-BR" dirty="0"/>
              <a:t>cidades = ['Porto Alegre', '</a:t>
            </a:r>
            <a:r>
              <a:rPr lang="pt-BR" dirty="0" err="1"/>
              <a:t>Curitiva</a:t>
            </a:r>
            <a:r>
              <a:rPr lang="pt-BR" dirty="0"/>
              <a:t>', 'Fortaleza', '</a:t>
            </a:r>
            <a:r>
              <a:rPr lang="pt-BR" dirty="0" err="1"/>
              <a:t>Maceio</a:t>
            </a:r>
            <a:r>
              <a:rPr lang="pt-BR" dirty="0"/>
              <a:t>', </a:t>
            </a:r>
          </a:p>
          <a:p>
            <a:pPr marL="0" indent="0">
              <a:buNone/>
            </a:pPr>
            <a:r>
              <a:rPr lang="pt-BR" dirty="0"/>
              <a:t>            'Santiago', 'Brasília', 'São Paulo']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#DataFrame </a:t>
            </a:r>
            <a:r>
              <a:rPr lang="pt-BR" dirty="0" err="1"/>
              <a:t>constructor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pd.DataFrame</a:t>
            </a:r>
            <a:r>
              <a:rPr lang="pt-BR" dirty="0"/>
              <a:t>(cidades)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746369-6C4E-432F-A9C4-2626F3FD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38" y="4503204"/>
            <a:ext cx="2287490" cy="222499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C0DFC77-32C1-4677-82FA-DAC37550DC22}"/>
              </a:ext>
            </a:extLst>
          </p:cNvPr>
          <p:cNvCxnSpPr/>
          <p:nvPr/>
        </p:nvCxnSpPr>
        <p:spPr>
          <a:xfrm>
            <a:off x="6961239" y="5800365"/>
            <a:ext cx="20686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1DF349-8277-417D-8C4C-7827DA696BF9}"/>
              </a:ext>
            </a:extLst>
          </p:cNvPr>
          <p:cNvSpPr txBox="1"/>
          <p:nvPr/>
        </p:nvSpPr>
        <p:spPr>
          <a:xfrm>
            <a:off x="7521677" y="543103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</p:txBody>
      </p:sp>
    </p:spTree>
    <p:extLst>
      <p:ext uri="{BB962C8B-B14F-4D97-AF65-F5344CB8AC3E}">
        <p14:creationId xmlns:p14="http://schemas.microsoft.com/office/powerpoint/2010/main" val="3797303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1218</Words>
  <Application>Microsoft Office PowerPoint</Application>
  <PresentationFormat>Widescreen</PresentationFormat>
  <Paragraphs>217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Curso de Python  28-01-2021</vt:lpstr>
      <vt:lpstr>Importação de arquivos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Importação de arquivos .xlsx e .csv</vt:lpstr>
      <vt:lpstr>Importação de arquivos .xlsx e .csv</vt:lpstr>
      <vt:lpstr>Importação de arquivos .xlsx e .csv</vt:lpstr>
      <vt:lpstr>Importação de arquivos .xlsx e .csv</vt:lpstr>
      <vt:lpstr>Importação de arquivos .xlsx e .csv</vt:lpstr>
      <vt:lpstr>Apresentação do PowerPoint</vt:lpstr>
      <vt:lpstr>Importação de arquivos .xlsx e .csv</vt:lpstr>
      <vt:lpstr>Importação de arquivos .xlsx e .csv</vt:lpstr>
      <vt:lpstr>Importação de arquivos .xlsx e .csv</vt:lpstr>
      <vt:lpstr>Bibliotecas para processamento</vt:lpstr>
      <vt:lpstr>Bibliotecas para processamento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 25-27/09-2019</dc:title>
  <dc:creator>Thiago Bressan</dc:creator>
  <cp:lastModifiedBy>Thiago Bressan</cp:lastModifiedBy>
  <cp:revision>14</cp:revision>
  <dcterms:created xsi:type="dcterms:W3CDTF">2019-09-03T13:06:21Z</dcterms:created>
  <dcterms:modified xsi:type="dcterms:W3CDTF">2021-01-28T16:28:42Z</dcterms:modified>
</cp:coreProperties>
</file>