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92" r:id="rId6"/>
    <p:sldId id="279" r:id="rId7"/>
    <p:sldId id="287" r:id="rId8"/>
    <p:sldId id="288" r:id="rId9"/>
    <p:sldId id="291" r:id="rId10"/>
    <p:sldId id="260" r:id="rId11"/>
    <p:sldId id="275" r:id="rId12"/>
    <p:sldId id="280" r:id="rId13"/>
    <p:sldId id="286" r:id="rId14"/>
    <p:sldId id="281" r:id="rId15"/>
    <p:sldId id="282" r:id="rId16"/>
    <p:sldId id="283" r:id="rId17"/>
    <p:sldId id="284" r:id="rId18"/>
    <p:sldId id="289" r:id="rId19"/>
    <p:sldId id="285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3A78A-1FCD-4EEA-921E-FFD71B8A781F}" v="99" dt="2021-01-29T12:49:1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10T17:19:51.269" v="3860" actId="20577"/>
      <pc:docMkLst>
        <pc:docMk/>
      </pc:docMkLst>
      <pc:sldChg chg="modSp">
        <pc:chgData name="Thiago Santi Bressan" userId="55883af6-eaec-4cd9-ad86-0ace7051f5b1" providerId="ADAL" clId="{35F47123-F2AB-4C16-A0AC-58BCBF758A72}" dt="2019-09-10T14:16:31.511" v="1172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10T14:16:31.511" v="1172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28:01.152" v="2725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10T16:28:01.152" v="2725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modSp add">
        <pc:chgData name="Thiago Santi Bressan" userId="55883af6-eaec-4cd9-ad86-0ace7051f5b1" providerId="ADAL" clId="{35F47123-F2AB-4C16-A0AC-58BCBF758A72}" dt="2019-09-10T13:59:01.052" v="1123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0T13:59:01.052" v="1123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modSp add">
        <pc:chgData name="Thiago Santi Bressan" userId="55883af6-eaec-4cd9-ad86-0ace7051f5b1" providerId="ADAL" clId="{35F47123-F2AB-4C16-A0AC-58BCBF758A72}" dt="2019-09-10T14:13:06.640" v="1138" actId="27636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0T16:13:56.962" v="231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0T16:13:56.962" v="231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0T16:19:45.938" v="2618" actId="20577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0T16:19:45.938" v="2618" actId="20577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07:55.096" v="2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10T16:07:55.096" v="2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0T16:15:58.950" v="2484" actId="113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0T16:15:58.950" v="2484" actId="113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00:39.292" v="3634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0T17:00:39.292" v="3634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10T17:19:40.707" v="3849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10T17:19:40.707" v="3849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" userId="55883af6-eaec-4cd9-ad86-0ace7051f5b1" providerId="ADAL" clId="{CBB3A78A-1FCD-4EEA-921E-FFD71B8A781F}"/>
    <pc:docChg chg="undo custSel mod addSld delSld modSld sldOrd">
      <pc:chgData name="Thiago" userId="55883af6-eaec-4cd9-ad86-0ace7051f5b1" providerId="ADAL" clId="{CBB3A78A-1FCD-4EEA-921E-FFD71B8A781F}" dt="2021-01-29T16:15:28.321" v="1574" actId="20577"/>
      <pc:docMkLst>
        <pc:docMk/>
      </pc:docMkLst>
      <pc:sldChg chg="modSp mod">
        <pc:chgData name="Thiago" userId="55883af6-eaec-4cd9-ad86-0ace7051f5b1" providerId="ADAL" clId="{CBB3A78A-1FCD-4EEA-921E-FFD71B8A781F}" dt="2021-01-29T16:15:28.321" v="1574" actId="20577"/>
        <pc:sldMkLst>
          <pc:docMk/>
          <pc:sldMk cId="3327520492" sldId="256"/>
        </pc:sldMkLst>
        <pc:spChg chg="mod">
          <ac:chgData name="Thiago" userId="55883af6-eaec-4cd9-ad86-0ace7051f5b1" providerId="ADAL" clId="{CBB3A78A-1FCD-4EEA-921E-FFD71B8A781F}" dt="2021-01-28T13:15:56.312" v="27" actId="20577"/>
          <ac:spMkLst>
            <pc:docMk/>
            <pc:sldMk cId="3327520492" sldId="256"/>
            <ac:spMk id="6" creationId="{6053EBD6-0157-48A3-8718-67F3537BF13E}"/>
          </ac:spMkLst>
        </pc:spChg>
        <pc:spChg chg="mod">
          <ac:chgData name="Thiago" userId="55883af6-eaec-4cd9-ad86-0ace7051f5b1" providerId="ADAL" clId="{CBB3A78A-1FCD-4EEA-921E-FFD71B8A781F}" dt="2021-01-29T16:15:28.321" v="1574" actId="20577"/>
          <ac:spMkLst>
            <pc:docMk/>
            <pc:sldMk cId="3327520492" sldId="256"/>
            <ac:spMk id="7" creationId="{4B9A307E-8D5F-4348-9AE7-48C5BD54DFE9}"/>
          </ac:spMkLst>
        </pc:spChg>
      </pc:sldChg>
      <pc:sldChg chg="del">
        <pc:chgData name="Thiago" userId="55883af6-eaec-4cd9-ad86-0ace7051f5b1" providerId="ADAL" clId="{CBB3A78A-1FCD-4EEA-921E-FFD71B8A781F}" dt="2021-01-26T18:05:24.259" v="9" actId="47"/>
        <pc:sldMkLst>
          <pc:docMk/>
          <pc:sldMk cId="573655548" sldId="257"/>
        </pc:sldMkLst>
      </pc:sldChg>
      <pc:sldChg chg="del">
        <pc:chgData name="Thiago" userId="55883af6-eaec-4cd9-ad86-0ace7051f5b1" providerId="ADAL" clId="{CBB3A78A-1FCD-4EEA-921E-FFD71B8A781F}" dt="2021-01-26T18:05:25.026" v="10" actId="47"/>
        <pc:sldMkLst>
          <pc:docMk/>
          <pc:sldMk cId="3498634659" sldId="258"/>
        </pc:sldMkLst>
      </pc:sldChg>
      <pc:sldChg chg="del">
        <pc:chgData name="Thiago" userId="55883af6-eaec-4cd9-ad86-0ace7051f5b1" providerId="ADAL" clId="{CBB3A78A-1FCD-4EEA-921E-FFD71B8A781F}" dt="2021-01-26T18:05:25.742" v="11" actId="47"/>
        <pc:sldMkLst>
          <pc:docMk/>
          <pc:sldMk cId="3220450339" sldId="259"/>
        </pc:sldMkLst>
      </pc:sldChg>
      <pc:sldChg chg="del">
        <pc:chgData name="Thiago" userId="55883af6-eaec-4cd9-ad86-0ace7051f5b1" providerId="ADAL" clId="{CBB3A78A-1FCD-4EEA-921E-FFD71B8A781F}" dt="2021-01-26T18:17:21.935" v="14" actId="2696"/>
        <pc:sldMkLst>
          <pc:docMk/>
          <pc:sldMk cId="439383656" sldId="261"/>
        </pc:sldMkLst>
      </pc:sldChg>
      <pc:sldChg chg="del">
        <pc:chgData name="Thiago" userId="55883af6-eaec-4cd9-ad86-0ace7051f5b1" providerId="ADAL" clId="{CBB3A78A-1FCD-4EEA-921E-FFD71B8A781F}" dt="2021-01-26T18:05:24.053" v="8" actId="47"/>
        <pc:sldMkLst>
          <pc:docMk/>
          <pc:sldMk cId="695532894" sldId="262"/>
        </pc:sldMkLst>
      </pc:sldChg>
      <pc:sldChg chg="del">
        <pc:chgData name="Thiago" userId="55883af6-eaec-4cd9-ad86-0ace7051f5b1" providerId="ADAL" clId="{CBB3A78A-1FCD-4EEA-921E-FFD71B8A781F}" dt="2021-01-26T18:07:33.227" v="13" actId="47"/>
        <pc:sldMkLst>
          <pc:docMk/>
          <pc:sldMk cId="1630401178" sldId="263"/>
        </pc:sldMkLst>
      </pc:sldChg>
      <pc:sldChg chg="del">
        <pc:chgData name="Thiago" userId="55883af6-eaec-4cd9-ad86-0ace7051f5b1" providerId="ADAL" clId="{CBB3A78A-1FCD-4EEA-921E-FFD71B8A781F}" dt="2021-01-26T18:05:22.449" v="0" actId="47"/>
        <pc:sldMkLst>
          <pc:docMk/>
          <pc:sldMk cId="14601344" sldId="264"/>
        </pc:sldMkLst>
      </pc:sldChg>
      <pc:sldChg chg="del">
        <pc:chgData name="Thiago" userId="55883af6-eaec-4cd9-ad86-0ace7051f5b1" providerId="ADAL" clId="{CBB3A78A-1FCD-4EEA-921E-FFD71B8A781F}" dt="2021-01-26T18:05:22.667" v="1" actId="47"/>
        <pc:sldMkLst>
          <pc:docMk/>
          <pc:sldMk cId="1164230864" sldId="265"/>
        </pc:sldMkLst>
      </pc:sldChg>
      <pc:sldChg chg="del">
        <pc:chgData name="Thiago" userId="55883af6-eaec-4cd9-ad86-0ace7051f5b1" providerId="ADAL" clId="{CBB3A78A-1FCD-4EEA-921E-FFD71B8A781F}" dt="2021-01-26T18:05:22.887" v="2" actId="47"/>
        <pc:sldMkLst>
          <pc:docMk/>
          <pc:sldMk cId="4025271368" sldId="266"/>
        </pc:sldMkLst>
      </pc:sldChg>
      <pc:sldChg chg="del">
        <pc:chgData name="Thiago" userId="55883af6-eaec-4cd9-ad86-0ace7051f5b1" providerId="ADAL" clId="{CBB3A78A-1FCD-4EEA-921E-FFD71B8A781F}" dt="2021-01-26T18:05:23.072" v="3" actId="47"/>
        <pc:sldMkLst>
          <pc:docMk/>
          <pc:sldMk cId="3994058245" sldId="267"/>
        </pc:sldMkLst>
      </pc:sldChg>
      <pc:sldChg chg="del">
        <pc:chgData name="Thiago" userId="55883af6-eaec-4cd9-ad86-0ace7051f5b1" providerId="ADAL" clId="{CBB3A78A-1FCD-4EEA-921E-FFD71B8A781F}" dt="2021-01-26T18:05:23.287" v="4" actId="47"/>
        <pc:sldMkLst>
          <pc:docMk/>
          <pc:sldMk cId="1757483433" sldId="268"/>
        </pc:sldMkLst>
      </pc:sldChg>
      <pc:sldChg chg="del">
        <pc:chgData name="Thiago" userId="55883af6-eaec-4cd9-ad86-0ace7051f5b1" providerId="ADAL" clId="{CBB3A78A-1FCD-4EEA-921E-FFD71B8A781F}" dt="2021-01-26T18:05:23.488" v="5" actId="47"/>
        <pc:sldMkLst>
          <pc:docMk/>
          <pc:sldMk cId="3332469369" sldId="269"/>
        </pc:sldMkLst>
      </pc:sldChg>
      <pc:sldChg chg="del">
        <pc:chgData name="Thiago" userId="55883af6-eaec-4cd9-ad86-0ace7051f5b1" providerId="ADAL" clId="{CBB3A78A-1FCD-4EEA-921E-FFD71B8A781F}" dt="2021-01-26T18:05:23.667" v="6" actId="47"/>
        <pc:sldMkLst>
          <pc:docMk/>
          <pc:sldMk cId="3013775144" sldId="270"/>
        </pc:sldMkLst>
      </pc:sldChg>
      <pc:sldChg chg="del">
        <pc:chgData name="Thiago" userId="55883af6-eaec-4cd9-ad86-0ace7051f5b1" providerId="ADAL" clId="{CBB3A78A-1FCD-4EEA-921E-FFD71B8A781F}" dt="2021-01-26T18:05:23.861" v="7" actId="47"/>
        <pc:sldMkLst>
          <pc:docMk/>
          <pc:sldMk cId="535908204" sldId="271"/>
        </pc:sldMkLst>
      </pc:sldChg>
      <pc:sldChg chg="del">
        <pc:chgData name="Thiago" userId="55883af6-eaec-4cd9-ad86-0ace7051f5b1" providerId="ADAL" clId="{CBB3A78A-1FCD-4EEA-921E-FFD71B8A781F}" dt="2021-01-26T18:05:26.521" v="12" actId="47"/>
        <pc:sldMkLst>
          <pc:docMk/>
          <pc:sldMk cId="3002002139" sldId="273"/>
        </pc:sldMkLst>
      </pc:sldChg>
      <pc:sldChg chg="modSp add mod">
        <pc:chgData name="Thiago" userId="55883af6-eaec-4cd9-ad86-0ace7051f5b1" providerId="ADAL" clId="{CBB3A78A-1FCD-4EEA-921E-FFD71B8A781F}" dt="2021-01-28T13:41:17.840" v="357" actId="20577"/>
        <pc:sldMkLst>
          <pc:docMk/>
          <pc:sldMk cId="1738817497" sldId="275"/>
        </pc:sldMkLst>
        <pc:spChg chg="mod">
          <ac:chgData name="Thiago" userId="55883af6-eaec-4cd9-ad86-0ace7051f5b1" providerId="ADAL" clId="{CBB3A78A-1FCD-4EEA-921E-FFD71B8A781F}" dt="2021-01-28T13:41:17.840" v="357" actId="20577"/>
          <ac:spMkLst>
            <pc:docMk/>
            <pc:sldMk cId="1738817497" sldId="275"/>
            <ac:spMk id="3" creationId="{B998907D-57D2-44EF-AB00-2083D670EA4B}"/>
          </ac:spMkLst>
        </pc:spChg>
      </pc:sldChg>
      <pc:sldChg chg="delSp modSp add mod">
        <pc:chgData name="Thiago" userId="55883af6-eaec-4cd9-ad86-0ace7051f5b1" providerId="ADAL" clId="{CBB3A78A-1FCD-4EEA-921E-FFD71B8A781F}" dt="2021-01-28T16:33:03.368" v="1214" actId="20577"/>
        <pc:sldMkLst>
          <pc:docMk/>
          <pc:sldMk cId="2407118769" sldId="276"/>
        </pc:sldMkLst>
        <pc:spChg chg="mod">
          <ac:chgData name="Thiago" userId="55883af6-eaec-4cd9-ad86-0ace7051f5b1" providerId="ADAL" clId="{CBB3A78A-1FCD-4EEA-921E-FFD71B8A781F}" dt="2021-01-28T16:33:03.368" v="1214" actId="20577"/>
          <ac:spMkLst>
            <pc:docMk/>
            <pc:sldMk cId="2407118769" sldId="276"/>
            <ac:spMk id="3" creationId="{B998907D-57D2-44EF-AB00-2083D670EA4B}"/>
          </ac:spMkLst>
        </pc:spChg>
        <pc:spChg chg="del">
          <ac:chgData name="Thiago" userId="55883af6-eaec-4cd9-ad86-0ace7051f5b1" providerId="ADAL" clId="{CBB3A78A-1FCD-4EEA-921E-FFD71B8A781F}" dt="2021-01-28T13:16:49.494" v="29" actId="478"/>
          <ac:spMkLst>
            <pc:docMk/>
            <pc:sldMk cId="2407118769" sldId="276"/>
            <ac:spMk id="6" creationId="{8BFAC041-7619-415E-A4E7-C8934502DC40}"/>
          </ac:spMkLst>
        </pc:spChg>
        <pc:picChg chg="del">
          <ac:chgData name="Thiago" userId="55883af6-eaec-4cd9-ad86-0ace7051f5b1" providerId="ADAL" clId="{CBB3A78A-1FCD-4EEA-921E-FFD71B8A781F}" dt="2021-01-28T13:16:50.900" v="31" actId="478"/>
          <ac:picMkLst>
            <pc:docMk/>
            <pc:sldMk cId="2407118769" sldId="276"/>
            <ac:picMk id="4" creationId="{FA90F978-4313-482B-A828-0C0F0EAD9F2C}"/>
          </ac:picMkLst>
        </pc:picChg>
        <pc:picChg chg="del">
          <ac:chgData name="Thiago" userId="55883af6-eaec-4cd9-ad86-0ace7051f5b1" providerId="ADAL" clId="{CBB3A78A-1FCD-4EEA-921E-FFD71B8A781F}" dt="2021-01-28T13:16:50.255" v="30" actId="478"/>
          <ac:picMkLst>
            <pc:docMk/>
            <pc:sldMk cId="2407118769" sldId="276"/>
            <ac:picMk id="1026" creationId="{78F04EA3-28BA-42EE-BA33-8BBDAE080F3C}"/>
          </ac:picMkLst>
        </pc:picChg>
      </pc:sldChg>
      <pc:sldChg chg="modSp add mod">
        <pc:chgData name="Thiago" userId="55883af6-eaec-4cd9-ad86-0ace7051f5b1" providerId="ADAL" clId="{CBB3A78A-1FCD-4EEA-921E-FFD71B8A781F}" dt="2021-01-29T12:01:05.360" v="1525" actId="20577"/>
        <pc:sldMkLst>
          <pc:docMk/>
          <pc:sldMk cId="2329829375" sldId="277"/>
        </pc:sldMkLst>
        <pc:spChg chg="mod">
          <ac:chgData name="Thiago" userId="55883af6-eaec-4cd9-ad86-0ace7051f5b1" providerId="ADAL" clId="{CBB3A78A-1FCD-4EEA-921E-FFD71B8A781F}" dt="2021-01-29T12:01:05.360" v="1525" actId="20577"/>
          <ac:spMkLst>
            <pc:docMk/>
            <pc:sldMk cId="2329829375" sldId="277"/>
            <ac:spMk id="3" creationId="{B998907D-57D2-44EF-AB00-2083D670EA4B}"/>
          </ac:spMkLst>
        </pc:spChg>
      </pc:sldChg>
      <pc:sldChg chg="addSp delSp modSp add mod">
        <pc:chgData name="Thiago" userId="55883af6-eaec-4cd9-ad86-0ace7051f5b1" providerId="ADAL" clId="{CBB3A78A-1FCD-4EEA-921E-FFD71B8A781F}" dt="2021-01-29T12:49:03.624" v="1562" actId="20577"/>
        <pc:sldMkLst>
          <pc:docMk/>
          <pc:sldMk cId="1595271973" sldId="278"/>
        </pc:sldMkLst>
        <pc:spChg chg="mod">
          <ac:chgData name="Thiago" userId="55883af6-eaec-4cd9-ad86-0ace7051f5b1" providerId="ADAL" clId="{CBB3A78A-1FCD-4EEA-921E-FFD71B8A781F}" dt="2021-01-29T12:49:03.624" v="1562" actId="20577"/>
          <ac:spMkLst>
            <pc:docMk/>
            <pc:sldMk cId="1595271973" sldId="278"/>
            <ac:spMk id="3" creationId="{B998907D-57D2-44EF-AB00-2083D670EA4B}"/>
          </ac:spMkLst>
        </pc:spChg>
        <pc:spChg chg="add del mod">
          <ac:chgData name="Thiago" userId="55883af6-eaec-4cd9-ad86-0ace7051f5b1" providerId="ADAL" clId="{CBB3A78A-1FCD-4EEA-921E-FFD71B8A781F}" dt="2021-01-29T12:48:53.957" v="1558" actId="478"/>
          <ac:spMkLst>
            <pc:docMk/>
            <pc:sldMk cId="1595271973" sldId="278"/>
            <ac:spMk id="6" creationId="{CE3FB517-507E-4ACA-B48A-CC5732AF13A3}"/>
          </ac:spMkLst>
        </pc:spChg>
        <pc:picChg chg="add del mod">
          <ac:chgData name="Thiago" userId="55883af6-eaec-4cd9-ad86-0ace7051f5b1" providerId="ADAL" clId="{CBB3A78A-1FCD-4EEA-921E-FFD71B8A781F}" dt="2021-01-29T12:48:51.274" v="1557" actId="478"/>
          <ac:picMkLst>
            <pc:docMk/>
            <pc:sldMk cId="1595271973" sldId="278"/>
            <ac:picMk id="1026" creationId="{6ABF247D-A177-4F68-BE68-6F5022ABC565}"/>
          </ac:picMkLst>
        </pc:picChg>
      </pc:sldChg>
      <pc:sldChg chg="addSp delSp modSp add mod">
        <pc:chgData name="Thiago" userId="55883af6-eaec-4cd9-ad86-0ace7051f5b1" providerId="ADAL" clId="{CBB3A78A-1FCD-4EEA-921E-FFD71B8A781F}" dt="2021-01-29T12:17:17.666" v="1539" actId="20577"/>
        <pc:sldMkLst>
          <pc:docMk/>
          <pc:sldMk cId="195853654" sldId="279"/>
        </pc:sldMkLst>
        <pc:spChg chg="mod">
          <ac:chgData name="Thiago" userId="55883af6-eaec-4cd9-ad86-0ace7051f5b1" providerId="ADAL" clId="{CBB3A78A-1FCD-4EEA-921E-FFD71B8A781F}" dt="2021-01-29T12:17:17.666" v="1539" actId="20577"/>
          <ac:spMkLst>
            <pc:docMk/>
            <pc:sldMk cId="195853654" sldId="279"/>
            <ac:spMk id="3" creationId="{B998907D-57D2-44EF-AB00-2083D670EA4B}"/>
          </ac:spMkLst>
        </pc:spChg>
        <pc:spChg chg="add mod">
          <ac:chgData name="Thiago" userId="55883af6-eaec-4cd9-ad86-0ace7051f5b1" providerId="ADAL" clId="{CBB3A78A-1FCD-4EEA-921E-FFD71B8A781F}" dt="2021-01-28T16:33:52.990" v="1225" actId="1076"/>
          <ac:spMkLst>
            <pc:docMk/>
            <pc:sldMk cId="195853654" sldId="279"/>
            <ac:spMk id="6" creationId="{0BFDA65B-0FA7-4E63-A5B8-024FED48E9C0}"/>
          </ac:spMkLst>
        </pc:spChg>
        <pc:spChg chg="del">
          <ac:chgData name="Thiago" userId="55883af6-eaec-4cd9-ad86-0ace7051f5b1" providerId="ADAL" clId="{CBB3A78A-1FCD-4EEA-921E-FFD71B8A781F}" dt="2021-01-28T13:31:53.563" v="331" actId="478"/>
          <ac:spMkLst>
            <pc:docMk/>
            <pc:sldMk cId="195853654" sldId="279"/>
            <ac:spMk id="6" creationId="{CE3FB517-507E-4ACA-B48A-CC5732AF13A3}"/>
          </ac:spMkLst>
        </pc:spChg>
        <pc:picChg chg="del">
          <ac:chgData name="Thiago" userId="55883af6-eaec-4cd9-ad86-0ace7051f5b1" providerId="ADAL" clId="{CBB3A78A-1FCD-4EEA-921E-FFD71B8A781F}" dt="2021-01-28T13:31:24.897" v="303" actId="478"/>
          <ac:picMkLst>
            <pc:docMk/>
            <pc:sldMk cId="195853654" sldId="279"/>
            <ac:picMk id="1026" creationId="{6ABF247D-A177-4F68-BE68-6F5022ABC565}"/>
          </ac:picMkLst>
        </pc:picChg>
        <pc:picChg chg="add mod">
          <ac:chgData name="Thiago" userId="55883af6-eaec-4cd9-ad86-0ace7051f5b1" providerId="ADAL" clId="{CBB3A78A-1FCD-4EEA-921E-FFD71B8A781F}" dt="2021-01-28T16:34:00.167" v="1227" actId="1076"/>
          <ac:picMkLst>
            <pc:docMk/>
            <pc:sldMk cId="195853654" sldId="279"/>
            <ac:picMk id="2050" creationId="{92709A19-DAE6-4E45-913A-DECE91573314}"/>
          </ac:picMkLst>
        </pc:picChg>
      </pc:sldChg>
      <pc:sldChg chg="addSp modSp add mod">
        <pc:chgData name="Thiago" userId="55883af6-eaec-4cd9-ad86-0ace7051f5b1" providerId="ADAL" clId="{CBB3A78A-1FCD-4EEA-921E-FFD71B8A781F}" dt="2021-01-28T13:43:24.900" v="386" actId="14100"/>
        <pc:sldMkLst>
          <pc:docMk/>
          <pc:sldMk cId="2570868320" sldId="280"/>
        </pc:sldMkLst>
        <pc:spChg chg="mod">
          <ac:chgData name="Thiago" userId="55883af6-eaec-4cd9-ad86-0ace7051f5b1" providerId="ADAL" clId="{CBB3A78A-1FCD-4EEA-921E-FFD71B8A781F}" dt="2021-01-28T13:42:36.829" v="382" actId="20577"/>
          <ac:spMkLst>
            <pc:docMk/>
            <pc:sldMk cId="2570868320" sldId="280"/>
            <ac:spMk id="3" creationId="{B998907D-57D2-44EF-AB00-2083D670EA4B}"/>
          </ac:spMkLst>
        </pc:spChg>
        <pc:picChg chg="add mod">
          <ac:chgData name="Thiago" userId="55883af6-eaec-4cd9-ad86-0ace7051f5b1" providerId="ADAL" clId="{CBB3A78A-1FCD-4EEA-921E-FFD71B8A781F}" dt="2021-01-28T13:43:24.900" v="386" actId="14100"/>
          <ac:picMkLst>
            <pc:docMk/>
            <pc:sldMk cId="2570868320" sldId="280"/>
            <ac:picMk id="3074" creationId="{0953B9D2-143B-40E6-AE91-828BF1254EBF}"/>
          </ac:picMkLst>
        </pc:picChg>
      </pc:sldChg>
      <pc:sldChg chg="delSp modSp add mod">
        <pc:chgData name="Thiago" userId="55883af6-eaec-4cd9-ad86-0ace7051f5b1" providerId="ADAL" clId="{CBB3A78A-1FCD-4EEA-921E-FFD71B8A781F}" dt="2021-01-28T13:46:16.395" v="533" actId="20577"/>
        <pc:sldMkLst>
          <pc:docMk/>
          <pc:sldMk cId="3388142670" sldId="281"/>
        </pc:sldMkLst>
        <pc:spChg chg="mod">
          <ac:chgData name="Thiago" userId="55883af6-eaec-4cd9-ad86-0ace7051f5b1" providerId="ADAL" clId="{CBB3A78A-1FCD-4EEA-921E-FFD71B8A781F}" dt="2021-01-28T13:46:16.395" v="533" actId="20577"/>
          <ac:spMkLst>
            <pc:docMk/>
            <pc:sldMk cId="3388142670" sldId="281"/>
            <ac:spMk id="3" creationId="{B998907D-57D2-44EF-AB00-2083D670EA4B}"/>
          </ac:spMkLst>
        </pc:spChg>
        <pc:picChg chg="del">
          <ac:chgData name="Thiago" userId="55883af6-eaec-4cd9-ad86-0ace7051f5b1" providerId="ADAL" clId="{CBB3A78A-1FCD-4EEA-921E-FFD71B8A781F}" dt="2021-01-28T13:43:56.532" v="388" actId="478"/>
          <ac:picMkLst>
            <pc:docMk/>
            <pc:sldMk cId="3388142670" sldId="281"/>
            <ac:picMk id="3074" creationId="{0953B9D2-143B-40E6-AE91-828BF1254EBF}"/>
          </ac:picMkLst>
        </pc:picChg>
      </pc:sldChg>
      <pc:sldChg chg="modSp add mod">
        <pc:chgData name="Thiago" userId="55883af6-eaec-4cd9-ad86-0ace7051f5b1" providerId="ADAL" clId="{CBB3A78A-1FCD-4EEA-921E-FFD71B8A781F}" dt="2021-01-28T13:47:56.997" v="578" actId="20577"/>
        <pc:sldMkLst>
          <pc:docMk/>
          <pc:sldMk cId="518010090" sldId="282"/>
        </pc:sldMkLst>
        <pc:spChg chg="mod">
          <ac:chgData name="Thiago" userId="55883af6-eaec-4cd9-ad86-0ace7051f5b1" providerId="ADAL" clId="{CBB3A78A-1FCD-4EEA-921E-FFD71B8A781F}" dt="2021-01-28T13:47:56.997" v="578" actId="20577"/>
          <ac:spMkLst>
            <pc:docMk/>
            <pc:sldMk cId="518010090" sldId="282"/>
            <ac:spMk id="3" creationId="{B998907D-57D2-44EF-AB00-2083D670EA4B}"/>
          </ac:spMkLst>
        </pc:spChg>
      </pc:sldChg>
      <pc:sldChg chg="addSp modSp add mod">
        <pc:chgData name="Thiago" userId="55883af6-eaec-4cd9-ad86-0ace7051f5b1" providerId="ADAL" clId="{CBB3A78A-1FCD-4EEA-921E-FFD71B8A781F}" dt="2021-01-28T13:59:16.789" v="1065" actId="1076"/>
        <pc:sldMkLst>
          <pc:docMk/>
          <pc:sldMk cId="1520835449" sldId="283"/>
        </pc:sldMkLst>
        <pc:spChg chg="mod">
          <ac:chgData name="Thiago" userId="55883af6-eaec-4cd9-ad86-0ace7051f5b1" providerId="ADAL" clId="{CBB3A78A-1FCD-4EEA-921E-FFD71B8A781F}" dt="2021-01-28T13:49:32.778" v="654" actId="20577"/>
          <ac:spMkLst>
            <pc:docMk/>
            <pc:sldMk cId="1520835449" sldId="283"/>
            <ac:spMk id="3" creationId="{B998907D-57D2-44EF-AB00-2083D670EA4B}"/>
          </ac:spMkLst>
        </pc:spChg>
        <pc:spChg chg="add mod">
          <ac:chgData name="Thiago" userId="55883af6-eaec-4cd9-ad86-0ace7051f5b1" providerId="ADAL" clId="{CBB3A78A-1FCD-4EEA-921E-FFD71B8A781F}" dt="2021-01-28T13:59:16.789" v="1065" actId="1076"/>
          <ac:spMkLst>
            <pc:docMk/>
            <pc:sldMk cId="1520835449" sldId="283"/>
            <ac:spMk id="6" creationId="{C84D11B4-F65D-46CC-A7C8-7748BEDA0982}"/>
          </ac:spMkLst>
        </pc:spChg>
        <pc:picChg chg="add mod">
          <ac:chgData name="Thiago" userId="55883af6-eaec-4cd9-ad86-0ace7051f5b1" providerId="ADAL" clId="{CBB3A78A-1FCD-4EEA-921E-FFD71B8A781F}" dt="2021-01-28T13:58:53.221" v="1062" actId="1076"/>
          <ac:picMkLst>
            <pc:docMk/>
            <pc:sldMk cId="1520835449" sldId="283"/>
            <ac:picMk id="4098" creationId="{389D93F7-BB79-4C74-B6DC-DDF1A375399F}"/>
          </ac:picMkLst>
        </pc:picChg>
      </pc:sldChg>
      <pc:sldChg chg="modSp add mod">
        <pc:chgData name="Thiago" userId="55883af6-eaec-4cd9-ad86-0ace7051f5b1" providerId="ADAL" clId="{CBB3A78A-1FCD-4EEA-921E-FFD71B8A781F}" dt="2021-01-28T13:53:57.456" v="907" actId="20577"/>
        <pc:sldMkLst>
          <pc:docMk/>
          <pc:sldMk cId="2154939932" sldId="284"/>
        </pc:sldMkLst>
        <pc:spChg chg="mod">
          <ac:chgData name="Thiago" userId="55883af6-eaec-4cd9-ad86-0ace7051f5b1" providerId="ADAL" clId="{CBB3A78A-1FCD-4EEA-921E-FFD71B8A781F}" dt="2021-01-28T13:53:57.456" v="907" actId="20577"/>
          <ac:spMkLst>
            <pc:docMk/>
            <pc:sldMk cId="2154939932" sldId="284"/>
            <ac:spMk id="3" creationId="{B998907D-57D2-44EF-AB00-2083D670EA4B}"/>
          </ac:spMkLst>
        </pc:spChg>
      </pc:sldChg>
      <pc:sldChg chg="addSp delSp modSp add mod">
        <pc:chgData name="Thiago" userId="55883af6-eaec-4cd9-ad86-0ace7051f5b1" providerId="ADAL" clId="{CBB3A78A-1FCD-4EEA-921E-FFD71B8A781F}" dt="2021-01-29T12:58:13.592" v="1565" actId="1076"/>
        <pc:sldMkLst>
          <pc:docMk/>
          <pc:sldMk cId="2698498045" sldId="285"/>
        </pc:sldMkLst>
        <pc:spChg chg="mod">
          <ac:chgData name="Thiago" userId="55883af6-eaec-4cd9-ad86-0ace7051f5b1" providerId="ADAL" clId="{CBB3A78A-1FCD-4EEA-921E-FFD71B8A781F}" dt="2021-01-28T17:08:33.044" v="1464" actId="5793"/>
          <ac:spMkLst>
            <pc:docMk/>
            <pc:sldMk cId="2698498045" sldId="285"/>
            <ac:spMk id="3" creationId="{B998907D-57D2-44EF-AB00-2083D670EA4B}"/>
          </ac:spMkLst>
        </pc:spChg>
        <pc:spChg chg="add del">
          <ac:chgData name="Thiago" userId="55883af6-eaec-4cd9-ad86-0ace7051f5b1" providerId="ADAL" clId="{CBB3A78A-1FCD-4EEA-921E-FFD71B8A781F}" dt="2021-01-28T16:57:05.405" v="1365"/>
          <ac:spMkLst>
            <pc:docMk/>
            <pc:sldMk cId="2698498045" sldId="285"/>
            <ac:spMk id="4" creationId="{4E687A91-7690-4B80-9472-F7E433F13F4B}"/>
          </ac:spMkLst>
        </pc:spChg>
        <pc:spChg chg="add mod">
          <ac:chgData name="Thiago" userId="55883af6-eaec-4cd9-ad86-0ace7051f5b1" providerId="ADAL" clId="{CBB3A78A-1FCD-4EEA-921E-FFD71B8A781F}" dt="2021-01-29T12:58:13.592" v="1565" actId="1076"/>
          <ac:spMkLst>
            <pc:docMk/>
            <pc:sldMk cId="2698498045" sldId="285"/>
            <ac:spMk id="5" creationId="{096BA03F-C7CF-4A08-BD11-F79FCE44C4EB}"/>
          </ac:spMkLst>
        </pc:spChg>
        <pc:spChg chg="add del mod">
          <ac:chgData name="Thiago" userId="55883af6-eaec-4cd9-ad86-0ace7051f5b1" providerId="ADAL" clId="{CBB3A78A-1FCD-4EEA-921E-FFD71B8A781F}" dt="2021-01-28T17:03:30.574" v="1422" actId="22"/>
          <ac:spMkLst>
            <pc:docMk/>
            <pc:sldMk cId="2698498045" sldId="285"/>
            <ac:spMk id="6" creationId="{63E39CB9-14B0-455F-B025-680717EFCE71}"/>
          </ac:spMkLst>
        </pc:spChg>
      </pc:sldChg>
      <pc:sldChg chg="modSp add mod ord">
        <pc:chgData name="Thiago" userId="55883af6-eaec-4cd9-ad86-0ace7051f5b1" providerId="ADAL" clId="{CBB3A78A-1FCD-4EEA-921E-FFD71B8A781F}" dt="2021-01-28T14:03:37.694" v="1146" actId="20577"/>
        <pc:sldMkLst>
          <pc:docMk/>
          <pc:sldMk cId="2947735922" sldId="286"/>
        </pc:sldMkLst>
        <pc:spChg chg="mod">
          <ac:chgData name="Thiago" userId="55883af6-eaec-4cd9-ad86-0ace7051f5b1" providerId="ADAL" clId="{CBB3A78A-1FCD-4EEA-921E-FFD71B8A781F}" dt="2021-01-28T14:03:37.694" v="1146" actId="20577"/>
          <ac:spMkLst>
            <pc:docMk/>
            <pc:sldMk cId="2947735922" sldId="286"/>
            <ac:spMk id="3" creationId="{B998907D-57D2-44EF-AB00-2083D670EA4B}"/>
          </ac:spMkLst>
        </pc:spChg>
      </pc:sldChg>
      <pc:sldChg chg="addSp delSp modSp add mod">
        <pc:chgData name="Thiago" userId="55883af6-eaec-4cd9-ad86-0ace7051f5b1" providerId="ADAL" clId="{CBB3A78A-1FCD-4EEA-921E-FFD71B8A781F}" dt="2021-01-28T16:46:10.751" v="1254" actId="1076"/>
        <pc:sldMkLst>
          <pc:docMk/>
          <pc:sldMk cId="980720067" sldId="287"/>
        </pc:sldMkLst>
        <pc:spChg chg="mod">
          <ac:chgData name="Thiago" userId="55883af6-eaec-4cd9-ad86-0ace7051f5b1" providerId="ADAL" clId="{CBB3A78A-1FCD-4EEA-921E-FFD71B8A781F}" dt="2021-01-28T16:45:40.842" v="1245"/>
          <ac:spMkLst>
            <pc:docMk/>
            <pc:sldMk cId="980720067" sldId="287"/>
            <ac:spMk id="3" creationId="{B998907D-57D2-44EF-AB00-2083D670EA4B}"/>
          </ac:spMkLst>
        </pc:spChg>
        <pc:spChg chg="del">
          <ac:chgData name="Thiago" userId="55883af6-eaec-4cd9-ad86-0ace7051f5b1" providerId="ADAL" clId="{CBB3A78A-1FCD-4EEA-921E-FFD71B8A781F}" dt="2021-01-28T16:43:30.866" v="1232" actId="478"/>
          <ac:spMkLst>
            <pc:docMk/>
            <pc:sldMk cId="980720067" sldId="287"/>
            <ac:spMk id="6" creationId="{0BFDA65B-0FA7-4E63-A5B8-024FED48E9C0}"/>
          </ac:spMkLst>
        </pc:spChg>
        <pc:spChg chg="add mod">
          <ac:chgData name="Thiago" userId="55883af6-eaec-4cd9-ad86-0ace7051f5b1" providerId="ADAL" clId="{CBB3A78A-1FCD-4EEA-921E-FFD71B8A781F}" dt="2021-01-28T16:46:10.751" v="1254" actId="1076"/>
          <ac:spMkLst>
            <pc:docMk/>
            <pc:sldMk cId="980720067" sldId="287"/>
            <ac:spMk id="9" creationId="{12F9D872-9E06-49B9-A4B0-567DBFB11822}"/>
          </ac:spMkLst>
        </pc:spChg>
        <pc:picChg chg="add del mod">
          <ac:chgData name="Thiago" userId="55883af6-eaec-4cd9-ad86-0ace7051f5b1" providerId="ADAL" clId="{CBB3A78A-1FCD-4EEA-921E-FFD71B8A781F}" dt="2021-01-28T16:45:43.009" v="1246" actId="478"/>
          <ac:picMkLst>
            <pc:docMk/>
            <pc:sldMk cId="980720067" sldId="287"/>
            <ac:picMk id="1026" creationId="{2E361292-4512-4CA1-8531-2E59F85BC8B2}"/>
          </ac:picMkLst>
        </pc:picChg>
        <pc:picChg chg="add mod">
          <ac:chgData name="Thiago" userId="55883af6-eaec-4cd9-ad86-0ace7051f5b1" providerId="ADAL" clId="{CBB3A78A-1FCD-4EEA-921E-FFD71B8A781F}" dt="2021-01-28T16:45:55.783" v="1250" actId="1076"/>
          <ac:picMkLst>
            <pc:docMk/>
            <pc:sldMk cId="980720067" sldId="287"/>
            <ac:picMk id="1028" creationId="{FB847AE7-9707-4C69-BFDC-CF6C289F48C8}"/>
          </ac:picMkLst>
        </pc:picChg>
        <pc:picChg chg="del">
          <ac:chgData name="Thiago" userId="55883af6-eaec-4cd9-ad86-0ace7051f5b1" providerId="ADAL" clId="{CBB3A78A-1FCD-4EEA-921E-FFD71B8A781F}" dt="2021-01-28T16:43:28.418" v="1231" actId="478"/>
          <ac:picMkLst>
            <pc:docMk/>
            <pc:sldMk cId="980720067" sldId="287"/>
            <ac:picMk id="2050" creationId="{92709A19-DAE6-4E45-913A-DECE91573314}"/>
          </ac:picMkLst>
        </pc:picChg>
      </pc:sldChg>
      <pc:sldChg chg="addSp delSp modSp add mod setBg">
        <pc:chgData name="Thiago" userId="55883af6-eaec-4cd9-ad86-0ace7051f5b1" providerId="ADAL" clId="{CBB3A78A-1FCD-4EEA-921E-FFD71B8A781F}" dt="2021-01-29T12:39:38.483" v="1555" actId="1076"/>
        <pc:sldMkLst>
          <pc:docMk/>
          <pc:sldMk cId="2984555940" sldId="288"/>
        </pc:sldMkLst>
        <pc:spChg chg="mod">
          <ac:chgData name="Thiago" userId="55883af6-eaec-4cd9-ad86-0ace7051f5b1" providerId="ADAL" clId="{CBB3A78A-1FCD-4EEA-921E-FFD71B8A781F}" dt="2021-01-29T12:36:49.926" v="1551" actId="26606"/>
          <ac:spMkLst>
            <pc:docMk/>
            <pc:sldMk cId="2984555940" sldId="288"/>
            <ac:spMk id="2" creationId="{737B3681-B5EC-49B8-A628-262B758FAB4E}"/>
          </ac:spMkLst>
        </pc:spChg>
        <pc:spChg chg="mod ord">
          <ac:chgData name="Thiago" userId="55883af6-eaec-4cd9-ad86-0ace7051f5b1" providerId="ADAL" clId="{CBB3A78A-1FCD-4EEA-921E-FFD71B8A781F}" dt="2021-01-29T12:36:49.926" v="1551" actId="26606"/>
          <ac:spMkLst>
            <pc:docMk/>
            <pc:sldMk cId="2984555940" sldId="288"/>
            <ac:spMk id="3" creationId="{B998907D-57D2-44EF-AB00-2083D670EA4B}"/>
          </ac:spMkLst>
        </pc:spChg>
        <pc:spChg chg="add del mod">
          <ac:chgData name="Thiago" userId="55883af6-eaec-4cd9-ad86-0ace7051f5b1" providerId="ADAL" clId="{CBB3A78A-1FCD-4EEA-921E-FFD71B8A781F}" dt="2021-01-29T12:36:40.368" v="1547" actId="478"/>
          <ac:spMkLst>
            <pc:docMk/>
            <pc:sldMk cId="2984555940" sldId="288"/>
            <ac:spMk id="7" creationId="{AFF0651D-2D29-4D18-AB4D-C9801206BC3C}"/>
          </ac:spMkLst>
        </pc:spChg>
        <pc:spChg chg="del">
          <ac:chgData name="Thiago" userId="55883af6-eaec-4cd9-ad86-0ace7051f5b1" providerId="ADAL" clId="{CBB3A78A-1FCD-4EEA-921E-FFD71B8A781F}" dt="2021-01-28T16:52:04.265" v="1257" actId="478"/>
          <ac:spMkLst>
            <pc:docMk/>
            <pc:sldMk cId="2984555940" sldId="288"/>
            <ac:spMk id="9" creationId="{12F9D872-9E06-49B9-A4B0-567DBFB11822}"/>
          </ac:spMkLst>
        </pc:spChg>
        <pc:spChg chg="add mod">
          <ac:chgData name="Thiago" userId="55883af6-eaec-4cd9-ad86-0ace7051f5b1" providerId="ADAL" clId="{CBB3A78A-1FCD-4EEA-921E-FFD71B8A781F}" dt="2021-01-29T12:39:38.483" v="1555" actId="1076"/>
          <ac:spMkLst>
            <pc:docMk/>
            <pc:sldMk cId="2984555940" sldId="288"/>
            <ac:spMk id="11" creationId="{92CA88E8-C622-4B11-A869-24C701C219FA}"/>
          </ac:spMkLst>
        </pc:spChg>
        <pc:spChg chg="add del">
          <ac:chgData name="Thiago" userId="55883af6-eaec-4cd9-ad86-0ace7051f5b1" providerId="ADAL" clId="{CBB3A78A-1FCD-4EEA-921E-FFD71B8A781F}" dt="2021-01-29T12:36:49.926" v="1551" actId="26606"/>
          <ac:spMkLst>
            <pc:docMk/>
            <pc:sldMk cId="2984555940" sldId="288"/>
            <ac:spMk id="71" creationId="{EBF87945-A001-489F-9D9B-7D9435F0B9CA}"/>
          </ac:spMkLst>
        </pc:spChg>
        <pc:picChg chg="add mod">
          <ac:chgData name="Thiago" userId="55883af6-eaec-4cd9-ad86-0ace7051f5b1" providerId="ADAL" clId="{CBB3A78A-1FCD-4EEA-921E-FFD71B8A781F}" dt="2021-01-29T12:36:49.926" v="1551" actId="26606"/>
          <ac:picMkLst>
            <pc:docMk/>
            <pc:sldMk cId="2984555940" sldId="288"/>
            <ac:picMk id="1026" creationId="{0ADCDDC3-B2C0-4E07-9239-7B6915532C4E}"/>
          </ac:picMkLst>
        </pc:picChg>
        <pc:picChg chg="del">
          <ac:chgData name="Thiago" userId="55883af6-eaec-4cd9-ad86-0ace7051f5b1" providerId="ADAL" clId="{CBB3A78A-1FCD-4EEA-921E-FFD71B8A781F}" dt="2021-01-28T16:52:02.272" v="1256" actId="478"/>
          <ac:picMkLst>
            <pc:docMk/>
            <pc:sldMk cId="2984555940" sldId="288"/>
            <ac:picMk id="1028" creationId="{FB847AE7-9707-4C69-BFDC-CF6C289F48C8}"/>
          </ac:picMkLst>
        </pc:picChg>
        <pc:picChg chg="add del mod">
          <ac:chgData name="Thiago" userId="55883af6-eaec-4cd9-ad86-0ace7051f5b1" providerId="ADAL" clId="{CBB3A78A-1FCD-4EEA-921E-FFD71B8A781F}" dt="2021-01-29T12:36:32.148" v="1544" actId="478"/>
          <ac:picMkLst>
            <pc:docMk/>
            <pc:sldMk cId="2984555940" sldId="288"/>
            <ac:picMk id="2050" creationId="{D2A27112-1B2B-4F7D-8516-D18F68921B0A}"/>
          </ac:picMkLst>
        </pc:picChg>
        <pc:picChg chg="add del mod">
          <ac:chgData name="Thiago" userId="55883af6-eaec-4cd9-ad86-0ace7051f5b1" providerId="ADAL" clId="{CBB3A78A-1FCD-4EEA-921E-FFD71B8A781F}" dt="2021-01-29T12:36:33.325" v="1545" actId="478"/>
          <ac:picMkLst>
            <pc:docMk/>
            <pc:sldMk cId="2984555940" sldId="288"/>
            <ac:picMk id="2052" creationId="{05942C9C-3B46-4001-B2FE-ADDB98B0F4B3}"/>
          </ac:picMkLst>
        </pc:picChg>
      </pc:sldChg>
      <pc:sldChg chg="modSp add mod ord">
        <pc:chgData name="Thiago" userId="55883af6-eaec-4cd9-ad86-0ace7051f5b1" providerId="ADAL" clId="{CBB3A78A-1FCD-4EEA-921E-FFD71B8A781F}" dt="2021-01-28T17:08:22.469" v="1458"/>
        <pc:sldMkLst>
          <pc:docMk/>
          <pc:sldMk cId="2056004052" sldId="289"/>
        </pc:sldMkLst>
        <pc:spChg chg="mod">
          <ac:chgData name="Thiago" userId="55883af6-eaec-4cd9-ad86-0ace7051f5b1" providerId="ADAL" clId="{CBB3A78A-1FCD-4EEA-921E-FFD71B8A781F}" dt="2021-01-28T17:04:24.698" v="1441" actId="27636"/>
          <ac:spMkLst>
            <pc:docMk/>
            <pc:sldMk cId="2056004052" sldId="289"/>
            <ac:spMk id="3" creationId="{B998907D-57D2-44EF-AB00-2083D670EA4B}"/>
          </ac:spMkLst>
        </pc:spChg>
      </pc:sldChg>
      <pc:sldChg chg="add del">
        <pc:chgData name="Thiago" userId="55883af6-eaec-4cd9-ad86-0ace7051f5b1" providerId="ADAL" clId="{CBB3A78A-1FCD-4EEA-921E-FFD71B8A781F}" dt="2021-01-28T17:04:27.739" v="1442" actId="47"/>
        <pc:sldMkLst>
          <pc:docMk/>
          <pc:sldMk cId="1565981059" sldId="290"/>
        </pc:sldMkLst>
      </pc:sldChg>
      <pc:sldChg chg="addSp modSp add mod">
        <pc:chgData name="Thiago" userId="55883af6-eaec-4cd9-ad86-0ace7051f5b1" providerId="ADAL" clId="{CBB3A78A-1FCD-4EEA-921E-FFD71B8A781F}" dt="2021-01-28T17:34:52.863" v="1514" actId="20577"/>
        <pc:sldMkLst>
          <pc:docMk/>
          <pc:sldMk cId="3870616847" sldId="290"/>
        </pc:sldMkLst>
        <pc:spChg chg="mod">
          <ac:chgData name="Thiago" userId="55883af6-eaec-4cd9-ad86-0ace7051f5b1" providerId="ADAL" clId="{CBB3A78A-1FCD-4EEA-921E-FFD71B8A781F}" dt="2021-01-28T17:34:52.863" v="1514" actId="20577"/>
          <ac:spMkLst>
            <pc:docMk/>
            <pc:sldMk cId="3870616847" sldId="290"/>
            <ac:spMk id="3" creationId="{B998907D-57D2-44EF-AB00-2083D670EA4B}"/>
          </ac:spMkLst>
        </pc:spChg>
        <pc:spChg chg="add mod">
          <ac:chgData name="Thiago" userId="55883af6-eaec-4cd9-ad86-0ace7051f5b1" providerId="ADAL" clId="{CBB3A78A-1FCD-4EEA-921E-FFD71B8A781F}" dt="2021-01-28T17:33:42.409" v="1483" actId="1076"/>
          <ac:spMkLst>
            <pc:docMk/>
            <pc:sldMk cId="3870616847" sldId="290"/>
            <ac:spMk id="5" creationId="{216604E7-91DE-455B-9BBE-3D13D29DB718}"/>
          </ac:spMkLst>
        </pc:spChg>
      </pc:sldChg>
      <pc:sldChg chg="add">
        <pc:chgData name="Thiago" userId="55883af6-eaec-4cd9-ad86-0ace7051f5b1" providerId="ADAL" clId="{CBB3A78A-1FCD-4EEA-921E-FFD71B8A781F}" dt="2021-01-29T12:36:28.678" v="1543" actId="2890"/>
        <pc:sldMkLst>
          <pc:docMk/>
          <pc:sldMk cId="3639538896" sldId="291"/>
        </pc:sldMkLst>
      </pc:sldChg>
      <pc:sldChg chg="add">
        <pc:chgData name="Thiago" userId="55883af6-eaec-4cd9-ad86-0ace7051f5b1" providerId="ADAL" clId="{CBB3A78A-1FCD-4EEA-921E-FFD71B8A781F}" dt="2021-01-29T12:48:48.951" v="1556" actId="2890"/>
        <pc:sldMkLst>
          <pc:docMk/>
          <pc:sldMk cId="1017306734" sldId="292"/>
        </pc:sldMkLst>
      </pc:sldChg>
    </pc:docChg>
  </pc:docChgLst>
  <pc:docChgLst>
    <pc:chgData name="Thiago Santi Bressan" userId="55883af6-eaec-4cd9-ad86-0ace7051f5b1" providerId="ADAL" clId="{0D1A3AAC-BD81-46B0-B5E7-A4513018AC97}"/>
    <pc:docChg chg="undo custSel addSld delSld modSld sldOrd">
      <pc:chgData name="Thiago Santi Bressan" userId="55883af6-eaec-4cd9-ad86-0ace7051f5b1" providerId="ADAL" clId="{0D1A3AAC-BD81-46B0-B5E7-A4513018AC97}" dt="2019-09-24T12:01:27.123" v="2740"/>
      <pc:docMkLst>
        <pc:docMk/>
      </pc:docMkLst>
      <pc:sldChg chg="addSp delSp modSp">
        <pc:chgData name="Thiago Santi Bressan" userId="55883af6-eaec-4cd9-ad86-0ace7051f5b1" providerId="ADAL" clId="{0D1A3AAC-BD81-46B0-B5E7-A4513018AC97}" dt="2019-09-24T12:01:27.123" v="2740"/>
        <pc:sldMkLst>
          <pc:docMk/>
          <pc:sldMk cId="3327520492" sldId="256"/>
        </pc:sldMkLst>
        <pc:spChg chg="del">
          <ac:chgData name="Thiago Santi Bressan" userId="55883af6-eaec-4cd9-ad86-0ace7051f5b1" providerId="ADAL" clId="{0D1A3AAC-BD81-46B0-B5E7-A4513018AC97}" dt="2019-09-24T12:01:24.102" v="2738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0D1A3AAC-BD81-46B0-B5E7-A4513018AC97}" dt="2019-09-24T12:01:25.992" v="2739" actId="478"/>
          <ac:spMkLst>
            <pc:docMk/>
            <pc:sldMk cId="3327520492" sldId="256"/>
            <ac:spMk id="4" creationId="{6EB4464F-31E0-49E3-BCBB-50466DA0AD4A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6" creationId="{6053EBD6-0157-48A3-8718-67F3537BF13E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7" creationId="{4B9A307E-8D5F-4348-9AE7-48C5BD54DFE9}"/>
          </ac:spMkLst>
        </pc:spChg>
      </pc:sldChg>
      <pc:sldChg chg="modSp">
        <pc:chgData name="Thiago Santi Bressan" userId="55883af6-eaec-4cd9-ad86-0ace7051f5b1" providerId="ADAL" clId="{0D1A3AAC-BD81-46B0-B5E7-A4513018AC97}" dt="2019-09-10T18:02:53.633" v="576"/>
        <pc:sldMkLst>
          <pc:docMk/>
          <pc:sldMk cId="573655548" sldId="257"/>
        </pc:sldMkLst>
        <pc:spChg chg="mod">
          <ac:chgData name="Thiago Santi Bressan" userId="55883af6-eaec-4cd9-ad86-0ace7051f5b1" providerId="ADAL" clId="{0D1A3AAC-BD81-46B0-B5E7-A4513018AC97}" dt="2019-09-10T17:29:10.075" v="92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0T18:02:53.633" v="576"/>
          <ac:spMkLst>
            <pc:docMk/>
            <pc:sldMk cId="573655548" sldId="25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19.937" v="0" actId="2696"/>
        <pc:sldMkLst>
          <pc:docMk/>
          <pc:sldMk cId="1767455509" sldId="258"/>
        </pc:sldMkLst>
      </pc:sldChg>
      <pc:sldChg chg="modSp add">
        <pc:chgData name="Thiago Santi Bressan" userId="55883af6-eaec-4cd9-ad86-0ace7051f5b1" providerId="ADAL" clId="{0D1A3AAC-BD81-46B0-B5E7-A4513018AC97}" dt="2019-09-10T17:38:49.593" v="406" actId="20577"/>
        <pc:sldMkLst>
          <pc:docMk/>
          <pc:sldMk cId="3498634659" sldId="258"/>
        </pc:sldMkLst>
        <pc:spChg chg="mod">
          <ac:chgData name="Thiago Santi Bressan" userId="55883af6-eaec-4cd9-ad86-0ace7051f5b1" providerId="ADAL" clId="{0D1A3AAC-BD81-46B0-B5E7-A4513018AC97}" dt="2019-09-10T17:38:49.593" v="406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0D1A3AAC-BD81-46B0-B5E7-A4513018AC97}" dt="2019-09-10T17:49:29.344" v="573" actId="20577"/>
        <pc:sldMkLst>
          <pc:docMk/>
          <pc:sldMk cId="3220450339" sldId="259"/>
        </pc:sldMkLst>
        <pc:spChg chg="mod">
          <ac:chgData name="Thiago Santi Bressan" userId="55883af6-eaec-4cd9-ad86-0ace7051f5b1" providerId="ADAL" clId="{0D1A3AAC-BD81-46B0-B5E7-A4513018AC97}" dt="2019-09-10T17:49:29.344" v="573" actId="2057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153" v="1" actId="2696"/>
        <pc:sldMkLst>
          <pc:docMk/>
          <pc:sldMk cId="3392639278" sldId="259"/>
        </pc:sldMkLst>
      </pc:sldChg>
      <pc:sldChg chg="modSp add ord">
        <pc:chgData name="Thiago Santi Bressan" userId="55883af6-eaec-4cd9-ad86-0ace7051f5b1" providerId="ADAL" clId="{0D1A3AAC-BD81-46B0-B5E7-A4513018AC97}" dt="2019-09-10T19:13:30.963" v="798" actId="20577"/>
        <pc:sldMkLst>
          <pc:docMk/>
          <pc:sldMk cId="671270502" sldId="260"/>
        </pc:sldMkLst>
        <pc:spChg chg="mod">
          <ac:chgData name="Thiago Santi Bressan" userId="55883af6-eaec-4cd9-ad86-0ace7051f5b1" providerId="ADAL" clId="{0D1A3AAC-BD81-46B0-B5E7-A4513018AC97}" dt="2019-09-10T19:13:30.963" v="798" actId="20577"/>
          <ac:spMkLst>
            <pc:docMk/>
            <pc:sldMk cId="671270502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369" v="2" actId="2696"/>
        <pc:sldMkLst>
          <pc:docMk/>
          <pc:sldMk cId="1421833959" sldId="260"/>
        </pc:sldMkLst>
      </pc:sldChg>
      <pc:sldChg chg="modSp add">
        <pc:chgData name="Thiago Santi Bressan" userId="55883af6-eaec-4cd9-ad86-0ace7051f5b1" providerId="ADAL" clId="{0D1A3AAC-BD81-46B0-B5E7-A4513018AC97}" dt="2019-09-17T19:58:41.326" v="2224" actId="20577"/>
        <pc:sldMkLst>
          <pc:docMk/>
          <pc:sldMk cId="439383656" sldId="261"/>
        </pc:sldMkLst>
        <pc:spChg chg="mod">
          <ac:chgData name="Thiago Santi Bressan" userId="55883af6-eaec-4cd9-ad86-0ace7051f5b1" providerId="ADAL" clId="{0D1A3AAC-BD81-46B0-B5E7-A4513018AC97}" dt="2019-09-17T19:58:41.326" v="222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584" v="3" actId="2696"/>
        <pc:sldMkLst>
          <pc:docMk/>
          <pc:sldMk cId="1213531362" sldId="261"/>
        </pc:sldMkLst>
      </pc:sldChg>
      <pc:sldChg chg="add del">
        <pc:chgData name="Thiago Santi Bressan" userId="55883af6-eaec-4cd9-ad86-0ace7051f5b1" providerId="ADAL" clId="{0D1A3AAC-BD81-46B0-B5E7-A4513018AC97}" dt="2019-09-10T19:07:12.945" v="580" actId="2696"/>
        <pc:sldMkLst>
          <pc:docMk/>
          <pc:sldMk cId="3809035416" sldId="261"/>
        </pc:sldMkLst>
      </pc:sldChg>
      <pc:sldChg chg="modSp add ord">
        <pc:chgData name="Thiago Santi Bressan" userId="55883af6-eaec-4cd9-ad86-0ace7051f5b1" providerId="ADAL" clId="{0D1A3AAC-BD81-46B0-B5E7-A4513018AC97}" dt="2019-09-12T16:47:48.550" v="1477" actId="113"/>
        <pc:sldMkLst>
          <pc:docMk/>
          <pc:sldMk cId="695532894" sldId="262"/>
        </pc:sldMkLst>
        <pc:spChg chg="mod">
          <ac:chgData name="Thiago Santi Bressan" userId="55883af6-eaec-4cd9-ad86-0ace7051f5b1" providerId="ADAL" clId="{0D1A3AAC-BD81-46B0-B5E7-A4513018AC97}" dt="2019-09-12T16:45:25.321" v="1229" actId="20577"/>
          <ac:spMkLst>
            <pc:docMk/>
            <pc:sldMk cId="695532894" sldId="262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6:47:48.550" v="1477" actId="113"/>
          <ac:spMkLst>
            <pc:docMk/>
            <pc:sldMk cId="695532894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837" v="4" actId="2696"/>
        <pc:sldMkLst>
          <pc:docMk/>
          <pc:sldMk cId="2779250739" sldId="262"/>
        </pc:sldMkLst>
      </pc:sldChg>
      <pc:sldChg chg="modSp add">
        <pc:chgData name="Thiago Santi Bressan" userId="55883af6-eaec-4cd9-ad86-0ace7051f5b1" providerId="ADAL" clId="{0D1A3AAC-BD81-46B0-B5E7-A4513018AC97}" dt="2019-09-12T17:24:05.134" v="1842" actId="20577"/>
        <pc:sldMkLst>
          <pc:docMk/>
          <pc:sldMk cId="1630401178" sldId="263"/>
        </pc:sldMkLst>
        <pc:spChg chg="mod">
          <ac:chgData name="Thiago Santi Bressan" userId="55883af6-eaec-4cd9-ad86-0ace7051f5b1" providerId="ADAL" clId="{0D1A3AAC-BD81-46B0-B5E7-A4513018AC97}" dt="2019-09-12T17:24:05.134" v="1842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2.386" v="10" actId="2696"/>
        <pc:sldMkLst>
          <pc:docMk/>
          <pc:sldMk cId="3469077948" sldId="263"/>
        </pc:sldMkLst>
      </pc:sldChg>
      <pc:sldChg chg="modSp add ord">
        <pc:chgData name="Thiago Santi Bressan" userId="55883af6-eaec-4cd9-ad86-0ace7051f5b1" providerId="ADAL" clId="{0D1A3AAC-BD81-46B0-B5E7-A4513018AC97}" dt="2019-09-12T18:05:46.773" v="2208"/>
        <pc:sldMkLst>
          <pc:docMk/>
          <pc:sldMk cId="14601344" sldId="264"/>
        </pc:sldMkLst>
        <pc:spChg chg="mod">
          <ac:chgData name="Thiago Santi Bressan" userId="55883af6-eaec-4cd9-ad86-0ace7051f5b1" providerId="ADAL" clId="{0D1A3AAC-BD81-46B0-B5E7-A4513018AC97}" dt="2019-09-12T17:45:38.357" v="2079" actId="20577"/>
          <ac:spMkLst>
            <pc:docMk/>
            <pc:sldMk cId="14601344" sldId="264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7:49:31.010" v="2207" actId="20577"/>
          <ac:spMkLst>
            <pc:docMk/>
            <pc:sldMk cId="14601344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1.084" v="5" actId="2696"/>
        <pc:sldMkLst>
          <pc:docMk/>
          <pc:sldMk cId="4229273230" sldId="264"/>
        </pc:sldMkLst>
      </pc:sldChg>
      <pc:sldChg chg="del">
        <pc:chgData name="Thiago Santi Bressan" userId="55883af6-eaec-4cd9-ad86-0ace7051f5b1" providerId="ADAL" clId="{0D1A3AAC-BD81-46B0-B5E7-A4513018AC97}" dt="2019-09-10T17:28:21.369" v="6" actId="2696"/>
        <pc:sldMkLst>
          <pc:docMk/>
          <pc:sldMk cId="2426719146" sldId="265"/>
        </pc:sldMkLst>
      </pc:sldChg>
      <pc:sldChg chg="del">
        <pc:chgData name="Thiago Santi Bressan" userId="55883af6-eaec-4cd9-ad86-0ace7051f5b1" providerId="ADAL" clId="{0D1A3AAC-BD81-46B0-B5E7-A4513018AC97}" dt="2019-09-10T17:28:21.638" v="7" actId="2696"/>
        <pc:sldMkLst>
          <pc:docMk/>
          <pc:sldMk cId="672157483" sldId="266"/>
        </pc:sldMkLst>
      </pc:sldChg>
      <pc:sldChg chg="del">
        <pc:chgData name="Thiago Santi Bressan" userId="55883af6-eaec-4cd9-ad86-0ace7051f5b1" providerId="ADAL" clId="{0D1A3AAC-BD81-46B0-B5E7-A4513018AC97}" dt="2019-09-10T17:28:21.854" v="8" actId="2696"/>
        <pc:sldMkLst>
          <pc:docMk/>
          <pc:sldMk cId="2184734151" sldId="267"/>
        </pc:sldMkLst>
      </pc:sldChg>
      <pc:sldChg chg="del">
        <pc:chgData name="Thiago Santi Bressan" userId="55883af6-eaec-4cd9-ad86-0ace7051f5b1" providerId="ADAL" clId="{0D1A3AAC-BD81-46B0-B5E7-A4513018AC97}" dt="2019-09-10T17:28:22.117" v="9" actId="2696"/>
        <pc:sldMkLst>
          <pc:docMk/>
          <pc:sldMk cId="550433247" sldId="268"/>
        </pc:sldMkLst>
      </pc:sldChg>
      <pc:sldChg chg="del">
        <pc:chgData name="Thiago Santi Bressan" userId="55883af6-eaec-4cd9-ad86-0ace7051f5b1" providerId="ADAL" clId="{0D1A3AAC-BD81-46B0-B5E7-A4513018AC97}" dt="2019-09-10T17:28:22.586" v="11" actId="2696"/>
        <pc:sldMkLst>
          <pc:docMk/>
          <pc:sldMk cId="3479719699" sldId="269"/>
        </pc:sldMkLst>
      </pc:sldChg>
      <pc:sldChg chg="del">
        <pc:chgData name="Thiago Santi Bressan" userId="55883af6-eaec-4cd9-ad86-0ace7051f5b1" providerId="ADAL" clId="{0D1A3AAC-BD81-46B0-B5E7-A4513018AC97}" dt="2019-09-10T17:28:22.801" v="12" actId="2696"/>
        <pc:sldMkLst>
          <pc:docMk/>
          <pc:sldMk cId="1337456390" sldId="270"/>
        </pc:sldMkLst>
      </pc:sldChg>
      <pc:sldChg chg="modSp">
        <pc:chgData name="Thiago Santi Bressan" userId="55883af6-eaec-4cd9-ad86-0ace7051f5b1" providerId="ADAL" clId="{0D1A3AAC-BD81-46B0-B5E7-A4513018AC97}" dt="2019-09-23T17:35:26.908" v="2737" actId="20577"/>
        <pc:sldMkLst>
          <pc:docMk/>
          <pc:sldMk cId="535908204" sldId="271"/>
        </pc:sldMkLst>
        <pc:spChg chg="mod">
          <ac:chgData name="Thiago Santi Bressan" userId="55883af6-eaec-4cd9-ad86-0ace7051f5b1" providerId="ADAL" clId="{0D1A3AAC-BD81-46B0-B5E7-A4513018AC97}" dt="2019-09-23T17:35:26.908" v="2737" actId="20577"/>
          <ac:spMkLst>
            <pc:docMk/>
            <pc:sldMk cId="535908204" sldId="27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013" v="13" actId="2696"/>
        <pc:sldMkLst>
          <pc:docMk/>
          <pc:sldMk cId="2759195940" sldId="271"/>
        </pc:sldMkLst>
      </pc:sldChg>
      <pc:sldChg chg="add del">
        <pc:chgData name="Thiago Santi Bressan" userId="55883af6-eaec-4cd9-ad86-0ace7051f5b1" providerId="ADAL" clId="{0D1A3AAC-BD81-46B0-B5E7-A4513018AC97}" dt="2019-09-17T20:05:11.682" v="2226" actId="2696"/>
        <pc:sldMkLst>
          <pc:docMk/>
          <pc:sldMk cId="181079837" sldId="272"/>
        </pc:sldMkLst>
      </pc:sldChg>
      <pc:sldChg chg="del">
        <pc:chgData name="Thiago Santi Bressan" userId="55883af6-eaec-4cd9-ad86-0ace7051f5b1" providerId="ADAL" clId="{0D1A3AAC-BD81-46B0-B5E7-A4513018AC97}" dt="2019-09-10T17:28:23.287" v="14" actId="2696"/>
        <pc:sldMkLst>
          <pc:docMk/>
          <pc:sldMk cId="692417221" sldId="272"/>
        </pc:sldMkLst>
      </pc:sldChg>
      <pc:sldChg chg="modSp add del">
        <pc:chgData name="Thiago Santi Bressan" userId="55883af6-eaec-4cd9-ad86-0ace7051f5b1" providerId="ADAL" clId="{0D1A3AAC-BD81-46B0-B5E7-A4513018AC97}" dt="2019-09-17T20:19:42.675" v="2498" actId="2696"/>
        <pc:sldMkLst>
          <pc:docMk/>
          <pc:sldMk cId="2600611080" sldId="272"/>
        </pc:sldMkLst>
        <pc:spChg chg="mod">
          <ac:chgData name="Thiago Santi Bressan" userId="55883af6-eaec-4cd9-ad86-0ace7051f5b1" providerId="ADAL" clId="{0D1A3AAC-BD81-46B0-B5E7-A4513018AC97}" dt="2019-09-17T20:07:40.992" v="2477" actId="20577"/>
          <ac:spMkLst>
            <pc:docMk/>
            <pc:sldMk cId="2600611080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536" v="15" actId="2696"/>
        <pc:sldMkLst>
          <pc:docMk/>
          <pc:sldMk cId="14097930" sldId="273"/>
        </pc:sldMkLst>
      </pc:sldChg>
      <pc:sldChg chg="modSp add ord">
        <pc:chgData name="Thiago Santi Bressan" userId="55883af6-eaec-4cd9-ad86-0ace7051f5b1" providerId="ADAL" clId="{0D1A3AAC-BD81-46B0-B5E7-A4513018AC97}" dt="2019-09-18T12:55:33.536" v="2663"/>
        <pc:sldMkLst>
          <pc:docMk/>
          <pc:sldMk cId="3002002139" sldId="273"/>
        </pc:sldMkLst>
        <pc:spChg chg="mod">
          <ac:chgData name="Thiago Santi Bressan" userId="55883af6-eaec-4cd9-ad86-0ace7051f5b1" providerId="ADAL" clId="{0D1A3AAC-BD81-46B0-B5E7-A4513018AC97}" dt="2019-09-18T12:55:33.536" v="2663"/>
          <ac:spMkLst>
            <pc:docMk/>
            <pc:sldMk cId="3002002139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787" v="16" actId="2696"/>
        <pc:sldMkLst>
          <pc:docMk/>
          <pc:sldMk cId="41878553" sldId="274"/>
        </pc:sldMkLst>
      </pc:sldChg>
      <pc:sldChg chg="del">
        <pc:chgData name="Thiago Santi Bressan" userId="55883af6-eaec-4cd9-ad86-0ace7051f5b1" providerId="ADAL" clId="{0D1A3AAC-BD81-46B0-B5E7-A4513018AC97}" dt="2019-09-10T17:28:24.135" v="17" actId="2696"/>
        <pc:sldMkLst>
          <pc:docMk/>
          <pc:sldMk cId="2790805100" sldId="275"/>
        </pc:sldMkLst>
      </pc:sldChg>
      <pc:sldChg chg="del">
        <pc:chgData name="Thiago Santi Bressan" userId="55883af6-eaec-4cd9-ad86-0ace7051f5b1" providerId="ADAL" clId="{0D1A3AAC-BD81-46B0-B5E7-A4513018AC97}" dt="2019-09-10T17:28:24.557" v="18" actId="2696"/>
        <pc:sldMkLst>
          <pc:docMk/>
          <pc:sldMk cId="2447294822" sldId="276"/>
        </pc:sldMkLst>
      </pc:sldChg>
      <pc:sldChg chg="del">
        <pc:chgData name="Thiago Santi Bressan" userId="55883af6-eaec-4cd9-ad86-0ace7051f5b1" providerId="ADAL" clId="{0D1A3AAC-BD81-46B0-B5E7-A4513018AC97}" dt="2019-09-10T17:28:24.996" v="19" actId="2696"/>
        <pc:sldMkLst>
          <pc:docMk/>
          <pc:sldMk cId="775393535" sldId="277"/>
        </pc:sldMkLst>
      </pc:sldChg>
      <pc:sldChg chg="del">
        <pc:chgData name="Thiago Santi Bressan" userId="55883af6-eaec-4cd9-ad86-0ace7051f5b1" providerId="ADAL" clId="{0D1A3AAC-BD81-46B0-B5E7-A4513018AC97}" dt="2019-09-10T17:28:25.849" v="20" actId="2696"/>
        <pc:sldMkLst>
          <pc:docMk/>
          <pc:sldMk cId="2881983669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visualiz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53EBD6-0157-48A3-8718-67F3537B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29-01-2021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9A307E-8D5F-4348-9AE7-48C5BD54DFE9}"/>
              </a:ext>
            </a:extLst>
          </p:cNvPr>
          <p:cNvSpPr/>
          <p:nvPr/>
        </p:nvSpPr>
        <p:spPr>
          <a:xfrm>
            <a:off x="2671799" y="5147498"/>
            <a:ext cx="62483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/>
              <a:t>https://github.com/tsbressan/CursoPython</a:t>
            </a:r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https://numpy.org/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Principal biblioteca para computação científica em Python </a:t>
            </a:r>
          </a:p>
          <a:p>
            <a:r>
              <a:rPr lang="pt-BR" dirty="0"/>
              <a:t>Biblioteca complementar do Panda	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err="1"/>
              <a:t>array</a:t>
            </a:r>
            <a:r>
              <a:rPr lang="pt-BR" dirty="0"/>
              <a:t> unidirecionais (vetor) ou multidimensionais(matriz)</a:t>
            </a:r>
          </a:p>
        </p:txBody>
      </p:sp>
    </p:spTree>
    <p:extLst>
      <p:ext uri="{BB962C8B-B14F-4D97-AF65-F5344CB8AC3E}">
        <p14:creationId xmlns:p14="http://schemas.microsoft.com/office/powerpoint/2010/main" val="67127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consultar instalação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np</a:t>
            </a:r>
            <a:r>
              <a:rPr lang="pt-BR" dirty="0"/>
              <a:t>.__</a:t>
            </a:r>
            <a:r>
              <a:rPr lang="pt-BR" dirty="0" err="1"/>
              <a:t>version</a:t>
            </a:r>
            <a:r>
              <a:rPr lang="pt-BR" dirty="0"/>
              <a:t>__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81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Arrays</a:t>
            </a:r>
            <a:r>
              <a:rPr lang="pt-BR" dirty="0"/>
              <a:t> </a:t>
            </a:r>
            <a:r>
              <a:rPr lang="pt-BR" dirty="0" err="1"/>
              <a:t>NumPy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tipo de dado chamado </a:t>
            </a:r>
            <a:r>
              <a:rPr lang="pt-BR" dirty="0" err="1"/>
              <a:t>ndarray</a:t>
            </a:r>
            <a:endParaRPr lang="pt-BR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0953B9D2-143B-40E6-AE91-828BF125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95" y="3346174"/>
            <a:ext cx="5094007" cy="326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ar_1 = </a:t>
            </a:r>
            <a:r>
              <a:rPr lang="en-US" dirty="0" err="1"/>
              <a:t>np.arrange</a:t>
            </a:r>
            <a:r>
              <a:rPr lang="en-US" dirty="0"/>
              <a:t>(10) </a:t>
            </a:r>
          </a:p>
          <a:p>
            <a:pPr marL="0" indent="0">
              <a:buNone/>
            </a:pPr>
            <a:r>
              <a:rPr lang="en-US" dirty="0"/>
              <a:t>print(ar_1)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#unidimensional de 0 a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73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ar_1 = </a:t>
            </a:r>
            <a:r>
              <a:rPr lang="en-US" dirty="0" err="1"/>
              <a:t>np.array</a:t>
            </a:r>
            <a:r>
              <a:rPr lang="en-US" dirty="0"/>
              <a:t>([1, 2, 3, 4, 5]) </a:t>
            </a:r>
          </a:p>
          <a:p>
            <a:pPr marL="0" indent="0">
              <a:buNone/>
            </a:pPr>
            <a:r>
              <a:rPr lang="en-US" dirty="0"/>
              <a:t>print(ar_1)</a:t>
            </a:r>
          </a:p>
          <a:p>
            <a:pPr marL="0" indent="0">
              <a:buNone/>
            </a:pPr>
            <a:r>
              <a:rPr lang="en-US" dirty="0"/>
              <a:t>print (ar_1.shape)    #dimensões da array</a:t>
            </a:r>
          </a:p>
          <a:p>
            <a:pPr marL="0" indent="0">
              <a:buNone/>
            </a:pPr>
            <a:r>
              <a:rPr lang="en-US" dirty="0"/>
              <a:t>#array unidimensional de </a:t>
            </a:r>
            <a:r>
              <a:rPr lang="en-US" dirty="0" err="1"/>
              <a:t>inteiros</a:t>
            </a:r>
            <a:r>
              <a:rPr lang="en-US" dirty="0"/>
              <a:t>(</a:t>
            </a:r>
            <a:r>
              <a:rPr lang="en-US" dirty="0" err="1"/>
              <a:t>igual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14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ar_1 = </a:t>
            </a:r>
            <a:r>
              <a:rPr lang="en-US" dirty="0" err="1"/>
              <a:t>np.array</a:t>
            </a:r>
            <a:r>
              <a:rPr lang="en-US" dirty="0"/>
              <a:t>([[1, 2, 3, 4, 5], [10, 21, 35, 46, 500]]) </a:t>
            </a:r>
          </a:p>
          <a:p>
            <a:pPr marL="0" indent="0">
              <a:buNone/>
            </a:pPr>
            <a:r>
              <a:rPr lang="en-US" dirty="0"/>
              <a:t>print(ar_1)</a:t>
            </a:r>
          </a:p>
          <a:p>
            <a:pPr marL="0" indent="0">
              <a:buNone/>
            </a:pPr>
            <a:r>
              <a:rPr lang="en-US" dirty="0"/>
              <a:t>print (ar_1.shape)</a:t>
            </a:r>
          </a:p>
          <a:p>
            <a:pPr marL="0" indent="0">
              <a:buNone/>
            </a:pPr>
            <a:r>
              <a:rPr lang="en-US" dirty="0"/>
              <a:t>#matriz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e 5 </a:t>
            </a:r>
            <a:r>
              <a:rPr lang="en-US" dirty="0" err="1"/>
              <a:t>colunas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01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por </a:t>
            </a:r>
            <a:r>
              <a:rPr lang="en-US" dirty="0" err="1"/>
              <a:t>elemento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print(ar_1[0])</a:t>
            </a:r>
          </a:p>
          <a:p>
            <a:pPr marL="0" indent="0">
              <a:buNone/>
            </a:pPr>
            <a:r>
              <a:rPr lang="en-US" dirty="0"/>
              <a:t>print(ar_1[1])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print(ar_1[0][0])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Indexação NumPy">
            <a:extLst>
              <a:ext uri="{FF2B5EF4-FFF2-40B4-BE49-F238E27FC236}">
                <a16:creationId xmlns:a16="http://schemas.microsoft.com/office/drawing/2014/main" id="{389D93F7-BB79-4C74-B6DC-DDF1A375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06" y="2155055"/>
            <a:ext cx="5071377" cy="289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4D11B4-F65D-46CC-A7C8-7748BEDA0982}"/>
              </a:ext>
            </a:extLst>
          </p:cNvPr>
          <p:cNvSpPr txBox="1"/>
          <p:nvPr/>
        </p:nvSpPr>
        <p:spPr>
          <a:xfrm>
            <a:off x="6135568" y="51810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http://www.estruturas.ufpr.br/wp-content/uploads/2015/01/numpy_indexing-300x171.png</a:t>
            </a:r>
          </a:p>
        </p:txBody>
      </p:sp>
    </p:spTree>
    <p:extLst>
      <p:ext uri="{BB962C8B-B14F-4D97-AF65-F5344CB8AC3E}">
        <p14:creationId xmlns:p14="http://schemas.microsoft.com/office/powerpoint/2010/main" val="152083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</a:t>
            </a:r>
            <a:r>
              <a:rPr lang="en-US" dirty="0" err="1"/>
              <a:t>vazia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ar_2 = </a:t>
            </a:r>
            <a:r>
              <a:rPr lang="en-US" dirty="0" err="1"/>
              <a:t>np.empty</a:t>
            </a:r>
            <a:r>
              <a:rPr lang="en-US" dirty="0"/>
              <a:t>([3,2], </a:t>
            </a:r>
            <a:r>
              <a:rPr lang="en-US" dirty="0" err="1"/>
              <a:t>dtype</a:t>
            </a:r>
            <a:r>
              <a:rPr lang="en-US" dirty="0"/>
              <a:t> = int)</a:t>
            </a:r>
          </a:p>
          <a:p>
            <a:pPr marL="0" indent="0">
              <a:buNone/>
            </a:pPr>
            <a:r>
              <a:rPr lang="en-US" dirty="0"/>
              <a:t>#3 </a:t>
            </a:r>
            <a:r>
              <a:rPr lang="en-US" dirty="0" err="1"/>
              <a:t>linhas</a:t>
            </a:r>
            <a:r>
              <a:rPr lang="en-US" dirty="0"/>
              <a:t> e 2 </a:t>
            </a:r>
            <a:r>
              <a:rPr lang="en-US" dirty="0" err="1"/>
              <a:t>colunas</a:t>
            </a:r>
            <a:r>
              <a:rPr lang="en-US" dirty="0"/>
              <a:t> –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</a:t>
            </a:r>
            <a:r>
              <a:rPr lang="en-US" dirty="0" err="1"/>
              <a:t>aleatórios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matriz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ar_2 =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np.zeros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((5,2))</a:t>
            </a: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Menlo"/>
              </a:rPr>
              <a:t># matriz com valores igual a zero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Menlo"/>
              </a:rPr>
              <a:t>#Ou com valores aleatórios</a:t>
            </a:r>
          </a:p>
          <a:p>
            <a:pPr marL="0" indent="0">
              <a:buNone/>
            </a:pPr>
            <a:r>
              <a:rPr lang="en-US" dirty="0"/>
              <a:t>ar_3 =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Menlo"/>
              </a:rPr>
              <a:t>np.random.random</a:t>
            </a:r>
            <a:r>
              <a:rPr lang="pt-BR" b="0" i="0" dirty="0">
                <a:solidFill>
                  <a:srgbClr val="292929"/>
                </a:solidFill>
                <a:effectLst/>
                <a:latin typeface="Menlo"/>
              </a:rPr>
              <a:t>((5,2))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93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Operações - cálculos matemáticos - entre </a:t>
            </a:r>
            <a:r>
              <a:rPr lang="pt-BR" dirty="0" err="1"/>
              <a:t>arrays</a:t>
            </a:r>
            <a:r>
              <a:rPr lang="pt-BR" dirty="0"/>
              <a:t>:  +, -, /, *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([[10.0, 2.0], [30.0, 4.0]])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([[50.0, 6.0], [7.0, 80.0]])</a:t>
            </a:r>
          </a:p>
          <a:p>
            <a:pPr marL="0" indent="0">
              <a:buNone/>
            </a:pPr>
            <a:r>
              <a:rPr lang="en-US" dirty="0"/>
              <a:t>soma =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#possui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operador</a:t>
            </a:r>
            <a:r>
              <a:rPr lang="en-US" dirty="0"/>
              <a:t> sum(), prod(),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00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Coeficiente de Correlação Pearson (</a:t>
            </a:r>
            <a:r>
              <a:rPr lang="pt-BR" dirty="0" err="1"/>
              <a:t>corrcoef</a:t>
            </a:r>
            <a:r>
              <a:rPr lang="pt-BR" dirty="0"/>
              <a:t>) – R²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 = </a:t>
            </a:r>
            <a:r>
              <a:rPr lang="pt-BR" dirty="0" err="1"/>
              <a:t>np.array</a:t>
            </a:r>
            <a:r>
              <a:rPr lang="pt-BR" dirty="0"/>
              <a:t>([10.0, 2.0])</a:t>
            </a:r>
          </a:p>
          <a:p>
            <a:pPr marL="0" indent="0">
              <a:buNone/>
            </a:pPr>
            <a:r>
              <a:rPr lang="pt-BR" dirty="0"/>
              <a:t>b = </a:t>
            </a:r>
            <a:r>
              <a:rPr lang="pt-BR" dirty="0" err="1"/>
              <a:t>np.array</a:t>
            </a:r>
            <a:r>
              <a:rPr lang="pt-BR" dirty="0"/>
              <a:t>([50.0, 6.0])</a:t>
            </a:r>
          </a:p>
          <a:p>
            <a:pPr marL="0" indent="0">
              <a:buNone/>
            </a:pPr>
            <a:r>
              <a:rPr lang="pt-BR" dirty="0" err="1"/>
              <a:t>np.corrcoef</a:t>
            </a:r>
            <a:r>
              <a:rPr lang="pt-BR" dirty="0"/>
              <a:t>([</a:t>
            </a:r>
            <a:r>
              <a:rPr lang="pt-BR" dirty="0" err="1"/>
              <a:t>a,b</a:t>
            </a:r>
            <a:r>
              <a:rPr lang="pt-BR" dirty="0"/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6BA03F-C7CF-4A08-BD11-F79FCE44C4EB}"/>
              </a:ext>
            </a:extLst>
          </p:cNvPr>
          <p:cNvSpPr txBox="1"/>
          <p:nvPr/>
        </p:nvSpPr>
        <p:spPr>
          <a:xfrm>
            <a:off x="-68826" y="664736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https://numpy.org/doc/stable/reference/generated/numpy.corrcoef.html</a:t>
            </a:r>
          </a:p>
        </p:txBody>
      </p:sp>
    </p:spTree>
    <p:extLst>
      <p:ext uri="{BB962C8B-B14F-4D97-AF65-F5344CB8AC3E}">
        <p14:creationId xmlns:p14="http://schemas.microsoft.com/office/powerpoint/2010/main" val="26984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Combinar dados (concatenar)</a:t>
            </a:r>
          </a:p>
          <a:p>
            <a:endParaRPr lang="pt-BR" dirty="0"/>
          </a:p>
          <a:p>
            <a:r>
              <a:rPr lang="pt-BR" dirty="0" err="1"/>
              <a:t>pd.concat</a:t>
            </a:r>
            <a:r>
              <a:rPr lang="pt-BR" dirty="0"/>
              <a:t>([dt1,dt2])</a:t>
            </a:r>
          </a:p>
          <a:p>
            <a:r>
              <a:rPr lang="pt-BR" dirty="0" err="1"/>
              <a:t>pd.concat</a:t>
            </a:r>
            <a:r>
              <a:rPr lang="pt-BR" dirty="0"/>
              <a:t>([dt1,dt2], </a:t>
            </a:r>
            <a:r>
              <a:rPr lang="pt-BR" dirty="0" err="1"/>
              <a:t>axis</a:t>
            </a:r>
            <a:r>
              <a:rPr lang="pt-BR" dirty="0"/>
              <a:t>=1)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----Exemplo com importação de dados (.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711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3"/>
            <a:ext cx="10515600" cy="4689366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numpy</a:t>
            </a:r>
            <a:r>
              <a:rPr lang="pt-BR" b="1" dirty="0"/>
              <a:t>: </a:t>
            </a:r>
            <a:r>
              <a:rPr lang="pt-BR" b="1" dirty="0" err="1"/>
              <a:t>array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Normalização (</a:t>
            </a:r>
            <a:r>
              <a:rPr lang="pt-BR" dirty="0" err="1"/>
              <a:t>linalg.norm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([ 1.797,  2.7607,  0.4383,  0.7866,  1.8091,  0.1954,</a:t>
            </a:r>
          </a:p>
          <a:p>
            <a:pPr marL="0" indent="0">
              <a:buNone/>
            </a:pPr>
            <a:r>
              <a:rPr lang="en-US" dirty="0"/>
              <a:t>                   3.6307, 4.6599,  0.1065,  2.0508])</a:t>
            </a:r>
          </a:p>
          <a:p>
            <a:pPr marL="0" indent="0">
              <a:buNone/>
            </a:pPr>
            <a:r>
              <a:rPr lang="pt-BR" dirty="0" err="1"/>
              <a:t>norm</a:t>
            </a:r>
            <a:r>
              <a:rPr lang="pt-BR" dirty="0"/>
              <a:t> = </a:t>
            </a:r>
            <a:r>
              <a:rPr lang="pt-BR" dirty="0" err="1"/>
              <a:t>np.linalg.norm</a:t>
            </a:r>
            <a:r>
              <a:rPr lang="pt-BR" dirty="0"/>
              <a:t>(a)</a:t>
            </a:r>
          </a:p>
          <a:p>
            <a:pPr marL="0" indent="0">
              <a:buNone/>
            </a:pPr>
            <a:r>
              <a:rPr lang="pt-BR" dirty="0"/>
              <a:t>a’ = a/</a:t>
            </a:r>
            <a:r>
              <a:rPr lang="pt-BR" dirty="0" err="1"/>
              <a:t>norm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6604E7-91DE-455B-9BBE-3D13D29DB718}"/>
              </a:ext>
            </a:extLst>
          </p:cNvPr>
          <p:cNvSpPr txBox="1"/>
          <p:nvPr/>
        </p:nvSpPr>
        <p:spPr>
          <a:xfrm>
            <a:off x="0" y="6488668"/>
            <a:ext cx="952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https://numpy.org/doc/stable/reference/generated/numpy.linalg.norm.html#numpy.linalg.norm</a:t>
            </a:r>
          </a:p>
        </p:txBody>
      </p:sp>
    </p:spTree>
    <p:extLst>
      <p:ext uri="{BB962C8B-B14F-4D97-AF65-F5344CB8AC3E}">
        <p14:creationId xmlns:p14="http://schemas.microsoft.com/office/powerpoint/2010/main" val="38706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Combinar dados (merge - juntar)</a:t>
            </a:r>
          </a:p>
          <a:p>
            <a:endParaRPr lang="pt-BR" dirty="0"/>
          </a:p>
          <a:p>
            <a:r>
              <a:rPr lang="pt-BR" dirty="0" err="1"/>
              <a:t>pd.merge</a:t>
            </a:r>
            <a:r>
              <a:rPr lang="pt-BR" dirty="0"/>
              <a:t>(dt1,dt2, </a:t>
            </a:r>
            <a:r>
              <a:rPr lang="pt-BR" dirty="0" err="1"/>
              <a:t>how</a:t>
            </a:r>
            <a:r>
              <a:rPr lang="pt-BR" dirty="0"/>
              <a:t>='</a:t>
            </a:r>
            <a:r>
              <a:rPr lang="pt-BR" dirty="0" err="1"/>
              <a:t>left</a:t>
            </a:r>
            <a:r>
              <a:rPr lang="pt-BR" dirty="0"/>
              <a:t>', </a:t>
            </a:r>
            <a:r>
              <a:rPr lang="pt-BR" dirty="0" err="1"/>
              <a:t>on</a:t>
            </a:r>
            <a:r>
              <a:rPr lang="pt-BR" dirty="0"/>
              <a:t>='</a:t>
            </a:r>
            <a:r>
              <a:rPr lang="pt-BR" dirty="0" err="1"/>
              <a:t>Nome_Rocha</a:t>
            </a:r>
            <a:r>
              <a:rPr lang="pt-BR" dirty="0"/>
              <a:t>')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----Exemplo com importação de dados (.</a:t>
            </a:r>
            <a:r>
              <a:rPr lang="pt-BR" dirty="0" err="1"/>
              <a:t>xlsx</a:t>
            </a:r>
            <a:r>
              <a:rPr lang="pt-BR" dirty="0"/>
              <a:t> e .</a:t>
            </a:r>
            <a:r>
              <a:rPr lang="pt-BR" dirty="0" err="1"/>
              <a:t>csv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82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Plotting</a:t>
            </a:r>
            <a:r>
              <a:rPr lang="pt-BR" dirty="0"/>
              <a:t> (gráficos simples)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https://pandas.pydata.org/pandas-docs/stable/user_guide/visualization.html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2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Plotting</a:t>
            </a:r>
            <a:r>
              <a:rPr lang="pt-BR" dirty="0"/>
              <a:t> (gráficos simples)</a:t>
            </a:r>
          </a:p>
          <a:p>
            <a:r>
              <a:rPr lang="pt-BR" dirty="0"/>
              <a:t>Histograma:</a:t>
            </a:r>
          </a:p>
          <a:p>
            <a:pPr marL="0" indent="0">
              <a:buNone/>
            </a:pPr>
            <a:r>
              <a:rPr lang="pt-BR" dirty="0" err="1"/>
              <a:t>dataset</a:t>
            </a:r>
            <a:r>
              <a:rPr lang="pt-BR" dirty="0"/>
              <a:t>["..."].</a:t>
            </a:r>
            <a:r>
              <a:rPr lang="pt-BR" dirty="0" err="1"/>
              <a:t>plot.hist</a:t>
            </a:r>
            <a:r>
              <a:rPr lang="pt-BR" dirty="0"/>
              <a:t>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BF247D-A177-4F68-BE68-6F5022AB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95" y="1816615"/>
            <a:ext cx="5938980" cy="37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3FB517-507E-4ACA-B48A-CC5732AF13A3}"/>
              </a:ext>
            </a:extLst>
          </p:cNvPr>
          <p:cNvSpPr txBox="1"/>
          <p:nvPr/>
        </p:nvSpPr>
        <p:spPr>
          <a:xfrm>
            <a:off x="157316" y="6411093"/>
            <a:ext cx="1093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https://pandas.pydata.org/pandas-docs/stable/reference/api/pandas.DataFrame.plot.hist.html</a:t>
            </a:r>
          </a:p>
        </p:txBody>
      </p:sp>
    </p:spTree>
    <p:extLst>
      <p:ext uri="{BB962C8B-B14F-4D97-AF65-F5344CB8AC3E}">
        <p14:creationId xmlns:p14="http://schemas.microsoft.com/office/powerpoint/2010/main" val="10173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Plotting</a:t>
            </a:r>
            <a:r>
              <a:rPr lang="pt-BR" dirty="0"/>
              <a:t> (gráficos simples)</a:t>
            </a:r>
          </a:p>
          <a:p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dataset.plot.scatter</a:t>
            </a:r>
            <a:r>
              <a:rPr lang="pt-BR" dirty="0"/>
              <a:t>(y='Offset(cm)',</a:t>
            </a:r>
          </a:p>
          <a:p>
            <a:pPr marL="0" indent="0">
              <a:buNone/>
            </a:pPr>
            <a:r>
              <a:rPr lang="pt-BR" dirty="0"/>
              <a:t>x="</a:t>
            </a:r>
            <a:r>
              <a:rPr lang="pt-BR" dirty="0" err="1"/>
              <a:t>Bulkdensity</a:t>
            </a:r>
            <a:r>
              <a:rPr lang="pt-BR" dirty="0"/>
              <a:t>(GRA)")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09A19-DAE6-4E45-913A-DECE9157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13" y="1897627"/>
            <a:ext cx="5786039" cy="389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FDA65B-0FA7-4E63-A5B8-024FED48E9C0}"/>
              </a:ext>
            </a:extLst>
          </p:cNvPr>
          <p:cNvSpPr txBox="1"/>
          <p:nvPr/>
        </p:nvSpPr>
        <p:spPr>
          <a:xfrm>
            <a:off x="167148" y="6381135"/>
            <a:ext cx="1043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https://pandas.pydata.org/pandas-docs/stable/reference/api/pandas.DataFrame.plot.scatter.html</a:t>
            </a:r>
          </a:p>
        </p:txBody>
      </p:sp>
    </p:spTree>
    <p:extLst>
      <p:ext uri="{BB962C8B-B14F-4D97-AF65-F5344CB8AC3E}">
        <p14:creationId xmlns:p14="http://schemas.microsoft.com/office/powerpoint/2010/main" val="19585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Plotting</a:t>
            </a:r>
            <a:r>
              <a:rPr lang="pt-BR" dirty="0"/>
              <a:t> (gráficos simples)</a:t>
            </a:r>
          </a:p>
          <a:p>
            <a:r>
              <a:rPr lang="pt-BR" dirty="0"/>
              <a:t>Pie</a:t>
            </a:r>
          </a:p>
          <a:p>
            <a:pPr marL="0" indent="0">
              <a:buNone/>
            </a:pPr>
            <a:r>
              <a:rPr lang="pt-BR" sz="2200" dirty="0" err="1"/>
              <a:t>df</a:t>
            </a:r>
            <a:r>
              <a:rPr lang="pt-BR" sz="2200" dirty="0"/>
              <a:t> = </a:t>
            </a:r>
            <a:r>
              <a:rPr lang="pt-BR" sz="2200" dirty="0" err="1"/>
              <a:t>pd.DataFrame</a:t>
            </a:r>
            <a:r>
              <a:rPr lang="pt-BR" sz="2200" dirty="0"/>
              <a:t>({'Leitura_rocha1': [1.2, 2.45 , 4.02],</a:t>
            </a:r>
          </a:p>
          <a:p>
            <a:pPr marL="0" indent="0">
              <a:buNone/>
            </a:pPr>
            <a:r>
              <a:rPr lang="pt-BR" sz="2200" dirty="0"/>
              <a:t>                   'Leitura_rocha2': [550.7, 480.8, 369.5]},</a:t>
            </a:r>
          </a:p>
          <a:p>
            <a:pPr marL="0" indent="0">
              <a:buNone/>
            </a:pPr>
            <a:r>
              <a:rPr lang="pt-BR" sz="2200" dirty="0"/>
              <a:t>                  index=['Sand', '</a:t>
            </a:r>
            <a:r>
              <a:rPr lang="pt-BR" sz="2200" dirty="0" err="1"/>
              <a:t>Silt</a:t>
            </a:r>
            <a:r>
              <a:rPr lang="pt-BR" sz="2200" dirty="0"/>
              <a:t>', 'Clay'])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 err="1"/>
              <a:t>plot</a:t>
            </a:r>
            <a:r>
              <a:rPr lang="pt-BR" sz="2200" dirty="0"/>
              <a:t> = </a:t>
            </a:r>
            <a:r>
              <a:rPr lang="pt-BR" sz="2200" dirty="0" err="1"/>
              <a:t>df.plot.pie</a:t>
            </a:r>
            <a:r>
              <a:rPr lang="pt-BR" sz="2200" dirty="0"/>
              <a:t>(y='Leitura_rocha1', </a:t>
            </a:r>
            <a:r>
              <a:rPr lang="pt-BR" sz="2200" dirty="0" err="1"/>
              <a:t>figsize</a:t>
            </a:r>
            <a:r>
              <a:rPr lang="pt-BR" sz="2200" dirty="0"/>
              <a:t>=(10, 10))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847AE7-9707-4C69-BFDC-CF6C289F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41" y="1690688"/>
            <a:ext cx="4188116" cy="40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F9D872-9E06-49B9-A4B0-567DBFB11822}"/>
              </a:ext>
            </a:extLst>
          </p:cNvPr>
          <p:cNvSpPr txBox="1"/>
          <p:nvPr/>
        </p:nvSpPr>
        <p:spPr>
          <a:xfrm>
            <a:off x="0" y="6488668"/>
            <a:ext cx="10078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https://pandas.pydata.org/pandas-docs/stable/reference/api/pandas.DataFrame.plot.pie.html</a:t>
            </a:r>
          </a:p>
        </p:txBody>
      </p:sp>
    </p:spTree>
    <p:extLst>
      <p:ext uri="{BB962C8B-B14F-4D97-AF65-F5344CB8AC3E}">
        <p14:creationId xmlns:p14="http://schemas.microsoft.com/office/powerpoint/2010/main" val="9807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/>
              <a:t>Pandas: dataframe</a:t>
            </a:r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Plotting (gráficos simples)</a:t>
            </a:r>
          </a:p>
          <a:p>
            <a:r>
              <a:rPr lang="pt-BR"/>
              <a:t>Boxplot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CDDC3-B2C0-4E07-9239-7B691553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11" y="3121025"/>
            <a:ext cx="6667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CA88E8-C622-4B11-A869-24C701C219FA}"/>
              </a:ext>
            </a:extLst>
          </p:cNvPr>
          <p:cNvSpPr txBox="1"/>
          <p:nvPr/>
        </p:nvSpPr>
        <p:spPr>
          <a:xfrm>
            <a:off x="4061549" y="6604865"/>
            <a:ext cx="7491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http://www.portalaction.com.br/sites/default/files/resize/EstatisticaBasica/figuras/boxplot1-700x354.png</a:t>
            </a:r>
          </a:p>
        </p:txBody>
      </p:sp>
    </p:spTree>
    <p:extLst>
      <p:ext uri="{BB962C8B-B14F-4D97-AF65-F5344CB8AC3E}">
        <p14:creationId xmlns:p14="http://schemas.microsoft.com/office/powerpoint/2010/main" val="298455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646"/>
            <a:ext cx="10515600" cy="4660489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b="1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Plotting</a:t>
            </a:r>
            <a:r>
              <a:rPr lang="pt-BR" dirty="0"/>
              <a:t> (gráficos simples)</a:t>
            </a:r>
          </a:p>
          <a:p>
            <a:r>
              <a:rPr lang="pt-BR" dirty="0" err="1"/>
              <a:t>Boxplot</a:t>
            </a:r>
            <a:endParaRPr lang="pt-BR" dirty="0"/>
          </a:p>
          <a:p>
            <a:pPr marL="0" indent="0">
              <a:buNone/>
            </a:pPr>
            <a:r>
              <a:rPr lang="en-US" sz="1500" dirty="0" err="1"/>
              <a:t>dataset.boxplot</a:t>
            </a:r>
            <a:r>
              <a:rPr lang="en-US" sz="1500" dirty="0"/>
              <a:t>(column=['Offset (cm)’])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pt-BR" sz="1500" dirty="0" err="1"/>
              <a:t>dataset.boxplot</a:t>
            </a:r>
            <a:r>
              <a:rPr lang="pt-BR" sz="1500" dirty="0"/>
              <a:t>(</a:t>
            </a:r>
            <a:r>
              <a:rPr lang="pt-BR" sz="1500" dirty="0" err="1"/>
              <a:t>column</a:t>
            </a:r>
            <a:r>
              <a:rPr lang="pt-BR" sz="1500" dirty="0"/>
              <a:t>=['Bulk </a:t>
            </a:r>
            <a:r>
              <a:rPr lang="pt-BR" sz="1500" dirty="0" err="1"/>
              <a:t>density</a:t>
            </a:r>
            <a:r>
              <a:rPr lang="pt-BR" sz="1500" dirty="0"/>
              <a:t> (GRA)(g/cm^3)'])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A27112-1B2B-4F7D-8516-D18F6892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40" y="1336730"/>
            <a:ext cx="4136834" cy="27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942C9C-3B46-4001-B2FE-ADDB98B0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40" y="4084537"/>
            <a:ext cx="4136834" cy="275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F0651D-2D29-4D18-AB4D-C9801206BC3C}"/>
              </a:ext>
            </a:extLst>
          </p:cNvPr>
          <p:cNvSpPr txBox="1"/>
          <p:nvPr/>
        </p:nvSpPr>
        <p:spPr>
          <a:xfrm>
            <a:off x="0" y="656542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https://pandas.pydata.org/pandas-docs/stable/reference/api/pandas.DataFrame.boxplot.html</a:t>
            </a:r>
          </a:p>
        </p:txBody>
      </p:sp>
    </p:spTree>
    <p:extLst>
      <p:ext uri="{BB962C8B-B14F-4D97-AF65-F5344CB8AC3E}">
        <p14:creationId xmlns:p14="http://schemas.microsoft.com/office/powerpoint/2010/main" val="3639538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1008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Tema do Office</vt:lpstr>
      <vt:lpstr>Curso de Python  29-01-2021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14</cp:revision>
  <dcterms:created xsi:type="dcterms:W3CDTF">2019-09-03T13:06:21Z</dcterms:created>
  <dcterms:modified xsi:type="dcterms:W3CDTF">2021-01-29T16:15:30Z</dcterms:modified>
</cp:coreProperties>
</file>