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9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4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0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94A7-E558-47EE-AABC-986B67E16B9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B709-80FC-4390-BD86-9AD85A03C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5793" y="1561464"/>
            <a:ext cx="1045029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2.3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5793" y="4474481"/>
            <a:ext cx="1045029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71154" y="2719703"/>
            <a:ext cx="1698171" cy="148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Release-branch-daily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1140822" y="1905453"/>
            <a:ext cx="179023" cy="103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3"/>
          </p:cNvCxnSpPr>
          <p:nvPr/>
        </p:nvCxnSpPr>
        <p:spPr>
          <a:xfrm flipV="1">
            <a:off x="1140822" y="3983352"/>
            <a:ext cx="179023" cy="83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>
            <a:off x="2769325" y="191588"/>
            <a:ext cx="931818" cy="6357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单圆角矩形 15"/>
          <p:cNvSpPr/>
          <p:nvPr/>
        </p:nvSpPr>
        <p:spPr>
          <a:xfrm>
            <a:off x="3701143" y="1047659"/>
            <a:ext cx="1341121" cy="53122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17" name="单圆角矩形 16"/>
          <p:cNvSpPr/>
          <p:nvPr/>
        </p:nvSpPr>
        <p:spPr>
          <a:xfrm>
            <a:off x="3701142" y="4367803"/>
            <a:ext cx="1341122" cy="53122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Slamwared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5129349" y="374468"/>
            <a:ext cx="391886" cy="19071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单圆角矩形 18"/>
          <p:cNvSpPr/>
          <p:nvPr/>
        </p:nvSpPr>
        <p:spPr>
          <a:xfrm>
            <a:off x="5738949" y="191588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24" name="单圆角矩形 23"/>
          <p:cNvSpPr/>
          <p:nvPr/>
        </p:nvSpPr>
        <p:spPr>
          <a:xfrm>
            <a:off x="5738944" y="781595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Gcc4.6</a:t>
            </a:r>
            <a:endParaRPr lang="zh-CN" altLang="en-US" dirty="0"/>
          </a:p>
        </p:txBody>
      </p:sp>
      <p:sp>
        <p:nvSpPr>
          <p:cNvPr id="25" name="单圆角矩形 24"/>
          <p:cNvSpPr/>
          <p:nvPr/>
        </p:nvSpPr>
        <p:spPr>
          <a:xfrm>
            <a:off x="5738944" y="1328057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ios</a:t>
            </a:r>
            <a:endParaRPr lang="zh-CN" altLang="en-US" dirty="0"/>
          </a:p>
        </p:txBody>
      </p:sp>
      <p:sp>
        <p:nvSpPr>
          <p:cNvPr id="26" name="单圆角矩形 25"/>
          <p:cNvSpPr/>
          <p:nvPr/>
        </p:nvSpPr>
        <p:spPr>
          <a:xfrm>
            <a:off x="5738944" y="1915886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Gcc4.8-i386</a:t>
            </a:r>
            <a:endParaRPr lang="zh-CN" altLang="en-US" dirty="0"/>
          </a:p>
        </p:txBody>
      </p:sp>
      <p:sp>
        <p:nvSpPr>
          <p:cNvPr id="29" name="左大括号 28"/>
          <p:cNvSpPr/>
          <p:nvPr/>
        </p:nvSpPr>
        <p:spPr>
          <a:xfrm>
            <a:off x="5050971" y="2621280"/>
            <a:ext cx="470263" cy="4041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741920" y="1053736"/>
            <a:ext cx="1236617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单圆角矩形 31"/>
          <p:cNvSpPr/>
          <p:nvPr/>
        </p:nvSpPr>
        <p:spPr>
          <a:xfrm>
            <a:off x="9562008" y="1105988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34" name="单圆角矩形 33"/>
          <p:cNvSpPr/>
          <p:nvPr/>
        </p:nvSpPr>
        <p:spPr>
          <a:xfrm>
            <a:off x="5738949" y="2909116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slamwared</a:t>
            </a:r>
            <a:endParaRPr lang="zh-CN" altLang="en-US" dirty="0"/>
          </a:p>
        </p:txBody>
      </p:sp>
      <p:sp>
        <p:nvSpPr>
          <p:cNvPr id="35" name="单圆角矩形 34"/>
          <p:cNvSpPr/>
          <p:nvPr/>
        </p:nvSpPr>
        <p:spPr>
          <a:xfrm>
            <a:off x="5738944" y="3499123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X1000</a:t>
            </a:r>
            <a:endParaRPr lang="zh-CN" altLang="en-US" dirty="0"/>
          </a:p>
        </p:txBody>
      </p:sp>
      <p:sp>
        <p:nvSpPr>
          <p:cNvPr id="36" name="单圆角矩形 35"/>
          <p:cNvSpPr/>
          <p:nvPr/>
        </p:nvSpPr>
        <p:spPr>
          <a:xfrm>
            <a:off x="5738944" y="4045585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deptham</a:t>
            </a:r>
            <a:endParaRPr lang="zh-CN" altLang="en-US" dirty="0"/>
          </a:p>
        </p:txBody>
      </p:sp>
      <p:sp>
        <p:nvSpPr>
          <p:cNvPr id="37" name="单圆角矩形 36"/>
          <p:cNvSpPr/>
          <p:nvPr/>
        </p:nvSpPr>
        <p:spPr>
          <a:xfrm>
            <a:off x="5738944" y="4633414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agent</a:t>
            </a:r>
            <a:endParaRPr lang="zh-CN" altLang="en-US" dirty="0"/>
          </a:p>
        </p:txBody>
      </p:sp>
      <p:sp>
        <p:nvSpPr>
          <p:cNvPr id="38" name="单圆角矩形 37"/>
          <p:cNvSpPr/>
          <p:nvPr/>
        </p:nvSpPr>
        <p:spPr>
          <a:xfrm>
            <a:off x="5738944" y="5221243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Agent-x1000</a:t>
            </a:r>
            <a:endParaRPr lang="zh-CN" altLang="en-US" dirty="0"/>
          </a:p>
        </p:txBody>
      </p:sp>
      <p:sp>
        <p:nvSpPr>
          <p:cNvPr id="39" name="单圆角矩形 38"/>
          <p:cNvSpPr/>
          <p:nvPr/>
        </p:nvSpPr>
        <p:spPr>
          <a:xfrm>
            <a:off x="5738944" y="5809072"/>
            <a:ext cx="1602377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firmwares</a:t>
            </a:r>
            <a:endParaRPr lang="zh-CN" altLang="en-US" dirty="0"/>
          </a:p>
        </p:txBody>
      </p:sp>
      <p:sp>
        <p:nvSpPr>
          <p:cNvPr id="40" name="右箭头 39"/>
          <p:cNvSpPr/>
          <p:nvPr/>
        </p:nvSpPr>
        <p:spPr>
          <a:xfrm>
            <a:off x="7741919" y="4411345"/>
            <a:ext cx="1236617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>
            <a:off x="8978536" y="3864883"/>
            <a:ext cx="148047" cy="1539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单圆角矩形 41"/>
          <p:cNvSpPr/>
          <p:nvPr/>
        </p:nvSpPr>
        <p:spPr>
          <a:xfrm>
            <a:off x="9379134" y="4855483"/>
            <a:ext cx="2055220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X1000-system</a:t>
            </a:r>
            <a:endParaRPr lang="zh-CN" altLang="en-US" dirty="0"/>
          </a:p>
        </p:txBody>
      </p:sp>
      <p:sp>
        <p:nvSpPr>
          <p:cNvPr id="43" name="单圆角矩形 42"/>
          <p:cNvSpPr/>
          <p:nvPr/>
        </p:nvSpPr>
        <p:spPr>
          <a:xfrm>
            <a:off x="9379134" y="4031250"/>
            <a:ext cx="2085708" cy="36576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Edition-system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14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Wei</dc:creator>
  <cp:lastModifiedBy>Meng Wei</cp:lastModifiedBy>
  <cp:revision>3</cp:revision>
  <dcterms:created xsi:type="dcterms:W3CDTF">2017-08-03T06:35:48Z</dcterms:created>
  <dcterms:modified xsi:type="dcterms:W3CDTF">2017-08-03T06:44:53Z</dcterms:modified>
</cp:coreProperties>
</file>