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6A60-57E7-45DE-BA9A-175BA2F74A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4439-712F-4907-80ED-510C5904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2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9340" y="1636940"/>
            <a:ext cx="7893877" cy="3223532"/>
            <a:chOff x="1259340" y="1636940"/>
            <a:chExt cx="7893877" cy="32235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65" y="3441247"/>
              <a:ext cx="2114550" cy="14192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40" y="1636940"/>
              <a:ext cx="2162175" cy="1485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711" y="1636940"/>
              <a:ext cx="5071506" cy="3027589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2217283" y="3081338"/>
              <a:ext cx="293914" cy="473529"/>
            </a:xfrm>
            <a:prstGeom prst="downArrow">
              <a:avLst/>
            </a:prstGeom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4035004">
              <a:off x="3656858" y="4101874"/>
              <a:ext cx="293914" cy="473529"/>
            </a:xfrm>
            <a:prstGeom prst="downArrow">
              <a:avLst/>
            </a:prstGeom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01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9" y="774246"/>
            <a:ext cx="4410075" cy="24574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59379" y="1126671"/>
            <a:ext cx="2204357" cy="318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83" y="2152419"/>
            <a:ext cx="4928506" cy="328154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0682257">
            <a:off x="2405638" y="2182799"/>
            <a:ext cx="293914" cy="473529"/>
          </a:xfrm>
          <a:prstGeom prst="downArrow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59379" y="4011017"/>
            <a:ext cx="2179864" cy="385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260" y="1594906"/>
            <a:ext cx="5474886" cy="366390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934672" y="2301258"/>
            <a:ext cx="2601214" cy="25809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5366464">
            <a:off x="5114116" y="3823570"/>
            <a:ext cx="293914" cy="473529"/>
          </a:xfrm>
          <a:prstGeom prst="downArrow">
            <a:avLst/>
          </a:prstGeom>
          <a:ln>
            <a:solidFill>
              <a:schemeClr val="tx1"/>
            </a:solidFill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2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4983" y="695291"/>
            <a:ext cx="8905604" cy="5256474"/>
            <a:chOff x="1154983" y="695291"/>
            <a:chExt cx="8905604" cy="52564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3721" y="1342216"/>
              <a:ext cx="5606866" cy="4609549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1154983" y="695291"/>
              <a:ext cx="6408440" cy="4947557"/>
              <a:chOff x="1987740" y="832757"/>
              <a:chExt cx="6408440" cy="494755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972" y="832757"/>
                <a:ext cx="6028208" cy="4947557"/>
              </a:xfrm>
              <a:prstGeom prst="rect">
                <a:avLst/>
              </a:prstGeom>
            </p:spPr>
          </p:pic>
          <p:sp>
            <p:nvSpPr>
              <p:cNvPr id="3" name="Rounded Rectangle 2"/>
              <p:cNvSpPr/>
              <p:nvPr/>
            </p:nvSpPr>
            <p:spPr>
              <a:xfrm>
                <a:off x="2434206" y="4604656"/>
                <a:ext cx="262644" cy="26125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801906" y="3069769"/>
                <a:ext cx="1493008" cy="22043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87740" y="4458286"/>
                <a:ext cx="380232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3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329167" y="3069769"/>
                <a:ext cx="380232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cap="none" spc="0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3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3974" y="1291903"/>
                <a:ext cx="380232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000" b="1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30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6850" y="1568902"/>
                <a:ext cx="1493008" cy="220438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8526085" y="3322828"/>
              <a:ext cx="1534501" cy="23840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12736" y="3829601"/>
              <a:ext cx="380232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70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Han</cp:lastModifiedBy>
  <cp:revision>3</cp:revision>
  <dcterms:created xsi:type="dcterms:W3CDTF">2018-11-08T21:48:47Z</dcterms:created>
  <dcterms:modified xsi:type="dcterms:W3CDTF">2018-11-08T22:36:38Z</dcterms:modified>
</cp:coreProperties>
</file>