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1379200" cy="579438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7460"/>
            <a:ext cx="10972800" cy="52230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6400" y="609600"/>
            <a:ext cx="11379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6324600"/>
            <a:ext cx="11379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1568" y="6474024"/>
            <a:ext cx="157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	</a:t>
            </a:r>
            <a:fld id="{9AA56CCC-C219-4324-AC54-98A12830A593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16" name="Picture 10" descr="http://www.princeton.edu/%7Exifanwu/images/lbnl_logo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 b="-1"/>
          <a:stretch/>
        </p:blipFill>
        <p:spPr bwMode="auto">
          <a:xfrm>
            <a:off x="9763392" y="6377354"/>
            <a:ext cx="1915428" cy="44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7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7CBF-3184-48EA-8F81-F57BEE96DB5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3F02-B1A4-4CBB-BA35-D4C9CA1C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II - Integrating Occupancy Simulator with </a:t>
            </a:r>
            <a:r>
              <a:rPr lang="en-US" dirty="0" err="1" smtClean="0"/>
              <a:t>OpenStudio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Simulator -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5071" y="913739"/>
            <a:ext cx="67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Occupant schedule is crucial to building energy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Simplified occupant schedules lack diversity and stochastics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189" b="15379"/>
          <a:stretch/>
        </p:blipFill>
        <p:spPr>
          <a:xfrm>
            <a:off x="1815071" y="1785861"/>
            <a:ext cx="6675717" cy="1871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7600" y="3887174"/>
            <a:ext cx="8781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Occupancy Simulator: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web application running on multiplatform and devices – OccupancySimulator.lbl.gov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Uses Markov Chain model to simulate movement of each occupant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simple and hierarchy way to organize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Produces occupant schedules for spaces and individual occupants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Downloadable schedules in csv and IDF files</a:t>
            </a:r>
          </a:p>
        </p:txBody>
      </p:sp>
    </p:spTree>
    <p:extLst>
      <p:ext uri="{BB962C8B-B14F-4D97-AF65-F5344CB8AC3E}">
        <p14:creationId xmlns:p14="http://schemas.microsoft.com/office/powerpoint/2010/main" val="3812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9670" y="247694"/>
          <a:ext cx="11381676" cy="6348166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63357"/>
                <a:gridCol w="4629665"/>
                <a:gridCol w="4888654"/>
              </a:tblGrid>
              <a:tr h="665762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2126305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need</a:t>
                      </a:r>
                      <a:r>
                        <a:rPr lang="en-US" baseline="0" dirty="0" smtClean="0"/>
                        <a:t> to download exe into local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Automatically updated in the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No need to cover multiple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Hosting needs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Needs Internet</a:t>
                      </a:r>
                      <a:r>
                        <a:rPr lang="en-US" baseline="0" dirty="0" smtClean="0"/>
                        <a:t> connection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megabyte-size result file needs to be transferred back from the server, speed could be an issue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Queueing system/management of users and loads need to be developed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Most OS measures are not web-based, need more testing</a:t>
                      </a:r>
                      <a:endParaRPr lang="en-US" dirty="0"/>
                    </a:p>
                  </a:txBody>
                  <a:tcPr/>
                </a:tc>
              </a:tr>
              <a:tr h="21632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Standalone exe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Local, no hosting need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No need of Internet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No need of external library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Faster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data transfer on local machine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Exe in multiple platforms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(Windows and Linux available, Mac </a:t>
                      </a:r>
                      <a:r>
                        <a:rPr lang="en-US" baseline="0" dirty="0" err="1" smtClean="0">
                          <a:solidFill>
                            <a:srgbClr val="0070C0"/>
                          </a:solidFill>
                        </a:rPr>
                        <a:t>tbd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The exe file has to be downloaded to user’s  local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Exe needs to be tested on different versions of Windows</a:t>
                      </a:r>
                    </a:p>
                  </a:txBody>
                  <a:tcPr/>
                </a:tc>
              </a:tr>
              <a:tr h="958856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Compiled into OpenStudio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need to call external web service</a:t>
                      </a:r>
                      <a:r>
                        <a:rPr lang="en-US" baseline="0" dirty="0" smtClean="0"/>
                        <a:t> or download specific version of exe file to local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IP issue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9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of the Integration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78761"/>
            <a:ext cx="11505292" cy="33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Define space and occupancy rules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55233" y="1498146"/>
            <a:ext cx="9146769" cy="3735161"/>
            <a:chOff x="1259340" y="1636940"/>
            <a:chExt cx="7893877" cy="32235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65" y="3441247"/>
              <a:ext cx="2114550" cy="14192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40" y="1636940"/>
              <a:ext cx="2162175" cy="1485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711" y="1636940"/>
              <a:ext cx="5071506" cy="3027589"/>
            </a:xfrm>
            <a:prstGeom prst="rect">
              <a:avLst/>
            </a:prstGeom>
          </p:spPr>
        </p:pic>
        <p:sp>
          <p:nvSpPr>
            <p:cNvPr id="9" name="Down Arrow 8"/>
            <p:cNvSpPr/>
            <p:nvPr/>
          </p:nvSpPr>
          <p:spPr>
            <a:xfrm>
              <a:off x="2217283" y="3081338"/>
              <a:ext cx="293914" cy="473529"/>
            </a:xfrm>
            <a:prstGeom prst="downArrow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4035004">
              <a:off x="3656858" y="4101874"/>
              <a:ext cx="293914" cy="473529"/>
            </a:xfrm>
            <a:prstGeom prst="downArrow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43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</a:t>
            </a:r>
            <a:r>
              <a:rPr lang="en-US" dirty="0" smtClean="0"/>
              <a:t>Apply measure approach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98" y="1157968"/>
            <a:ext cx="4410075" cy="24574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032908" y="1510393"/>
            <a:ext cx="2204357" cy="318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12" y="2536141"/>
            <a:ext cx="4928506" cy="328154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20682257">
            <a:off x="2879167" y="2566521"/>
            <a:ext cx="293914" cy="473529"/>
          </a:xfrm>
          <a:prstGeom prst="downArrow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32908" y="4394739"/>
            <a:ext cx="2179864" cy="385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89" y="1978628"/>
            <a:ext cx="5474886" cy="366390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408201" y="2684980"/>
            <a:ext cx="2601214" cy="25809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5366464">
            <a:off x="5587645" y="4207292"/>
            <a:ext cx="293914" cy="473529"/>
          </a:xfrm>
          <a:prstGeom prst="downArrow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06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Apply measure approach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01890" y="817755"/>
            <a:ext cx="8905604" cy="5256474"/>
            <a:chOff x="1154983" y="695291"/>
            <a:chExt cx="8905604" cy="525647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3721" y="1342216"/>
              <a:ext cx="5606866" cy="460954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154983" y="695291"/>
              <a:ext cx="6408440" cy="4947557"/>
              <a:chOff x="1987740" y="832757"/>
              <a:chExt cx="6408440" cy="4947557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972" y="832757"/>
                <a:ext cx="6028208" cy="4947557"/>
              </a:xfrm>
              <a:prstGeom prst="rect">
                <a:avLst/>
              </a:prstGeom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2434206" y="4604656"/>
                <a:ext cx="262644" cy="26125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801906" y="3069769"/>
                <a:ext cx="1493008" cy="22043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87740" y="4458286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29167" y="3069769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53974" y="1291903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696850" y="1568902"/>
                <a:ext cx="1493008" cy="22043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8526085" y="3322828"/>
              <a:ext cx="1534501" cy="23840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12736" y="3829601"/>
              <a:ext cx="380232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Widescreen</PresentationFormat>
  <Paragraphs>42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Part II - Integrating Occupancy Simulator with OpenStudio</vt:lpstr>
      <vt:lpstr>Occupancy Simulator - Background</vt:lpstr>
      <vt:lpstr>PowerPoint Presentation</vt:lpstr>
      <vt:lpstr>Steps of the Integration</vt:lpstr>
      <vt:lpstr>Implementation – Define space and occupancy rules</vt:lpstr>
      <vt:lpstr>Implementation – Apply measure approach 1</vt:lpstr>
      <vt:lpstr>Implementation – Apply measure approach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- Integrating Occupancy Simulator with OpenStudio</dc:title>
  <dc:creator>Han</dc:creator>
  <cp:lastModifiedBy>Han</cp:lastModifiedBy>
  <cp:revision>4</cp:revision>
  <dcterms:created xsi:type="dcterms:W3CDTF">2018-11-12T17:34:47Z</dcterms:created>
  <dcterms:modified xsi:type="dcterms:W3CDTF">2018-11-12T23:57:40Z</dcterms:modified>
</cp:coreProperties>
</file>