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89" r:id="rId18"/>
    <p:sldId id="311" r:id="rId19"/>
    <p:sldId id="288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066" autoAdjust="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58F6-3C47-4F7D-95B0-1F5891C716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FC88-B979-4B59-9384-DECAC3C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7425-C737-4638-8BAF-DAB9EDC0586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26" y="3383757"/>
            <a:ext cx="5158896" cy="3350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3383757"/>
            <a:ext cx="5304579" cy="33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/>
              <a:t>9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1.5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55" y="3559687"/>
            <a:ext cx="4650561" cy="3020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6" y="3559688"/>
            <a:ext cx="4781889" cy="30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6" y="3645759"/>
            <a:ext cx="4516441" cy="2933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94" y="3645759"/>
            <a:ext cx="4643982" cy="29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1.5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98" y="3805908"/>
            <a:ext cx="4693674" cy="3048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9" y="3805909"/>
            <a:ext cx="4826219" cy="30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1.5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6" y="3805908"/>
            <a:ext cx="4322342" cy="280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4" y="3805907"/>
            <a:ext cx="4444402" cy="28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4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1.3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6" y="3805908"/>
            <a:ext cx="4581682" cy="2975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" y="3805908"/>
            <a:ext cx="4711065" cy="2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8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1.4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64" y="3805909"/>
            <a:ext cx="4524507" cy="293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8" y="3805909"/>
            <a:ext cx="4652276" cy="29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1028" name="Picture 4" descr="https://documents.lucidchart.com/documents/e1d348b6-19da-45f1-8e29-a06be9abb6f0/pages/0_0?a=3632&amp;x=340&amp;y=3950&amp;w=880&amp;h=660&amp;store=1&amp;accept=image%2F*&amp;auth=LCA%208c96d309e9205dc19b03b039bab1416a9e20784e-ts%3D15405828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6130" r="4357" b="5577"/>
          <a:stretch/>
        </p:blipFill>
        <p:spPr bwMode="auto">
          <a:xfrm>
            <a:off x="752735" y="1804735"/>
            <a:ext cx="5654843" cy="41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088" y="1158860"/>
            <a:ext cx="4673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Important</a:t>
            </a:r>
            <a:r>
              <a:rPr lang="en-US" dirty="0" smtClean="0">
                <a:solidFill>
                  <a:srgbClr val="C00000"/>
                </a:solidFill>
              </a:rPr>
              <a:t>: which step to use inverse modeling?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765" y="1656529"/>
            <a:ext cx="5390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it in early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and system characteristics are highly uncertain, the inverse solution is meaningless.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uncertainty of the inverse solution is huge.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67765" y="3065132"/>
            <a:ext cx="48005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it in late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inverse solution is more 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benefit to monthly calibration precision is marginal.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benefits more in terms of calibration with high resolution (e.g., hourly, daily)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0" y="1782679"/>
            <a:ext cx="7273671" cy="4415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67712" y="4451229"/>
            <a:ext cx="178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Uncalibrated</a:t>
            </a:r>
            <a:endParaRPr lang="en-US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2182" y="3722409"/>
            <a:ext cx="1459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Calibrated</a:t>
            </a:r>
            <a:endParaRPr 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06035" y="3007441"/>
            <a:ext cx="2891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(Ground Truth)</a:t>
            </a:r>
            <a:endParaRPr lang="en-US" sz="2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7467600" y="4523874"/>
            <a:ext cx="1400112" cy="15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7323221" y="3953242"/>
            <a:ext cx="1538961" cy="266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7010400" y="3238274"/>
            <a:ext cx="1795635" cy="748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06" y="2315111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" y="2315111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9809" y="2000405"/>
            <a:ext cx="10955603" cy="4665089"/>
            <a:chOff x="660079" y="1184522"/>
            <a:chExt cx="12004566" cy="51117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079" y="1184522"/>
              <a:ext cx="8080732" cy="511175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535669" y="4162471"/>
              <a:ext cx="1952861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Uncalibrated</a:t>
              </a:r>
              <a:endPara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51126" y="3332784"/>
              <a:ext cx="1599104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Calibrated</a:t>
              </a:r>
              <a:endPara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96085" y="2596084"/>
              <a:ext cx="3168560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 (Ground Truth)</a:t>
              </a:r>
              <a:endParaRPr lang="en-US" sz="2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7858307" y="2849018"/>
              <a:ext cx="1637779" cy="4473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7539790" y="3585718"/>
              <a:ext cx="2011335" cy="331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H="1" flipV="1">
              <a:off x="7295807" y="4356897"/>
              <a:ext cx="2239862" cy="585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73240" y="1070629"/>
            <a:ext cx="442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Hourly gas consumption in heating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2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901231"/>
            <a:ext cx="10666936" cy="4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</a:t>
            </a:r>
            <a:r>
              <a:rPr lang="en-US" dirty="0" smtClean="0"/>
              <a:t>thermal </a:t>
            </a:r>
            <a:r>
              <a:rPr lang="en-US" dirty="0"/>
              <a:t>conductivity x </a:t>
            </a:r>
            <a:r>
              <a:rPr lang="en-US" dirty="0" smtClean="0"/>
              <a:t>1.5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68" y="2711115"/>
            <a:ext cx="5504699" cy="357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1" y="2711115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1.5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and floor thickness </a:t>
            </a:r>
            <a:r>
              <a:rPr lang="en-US" dirty="0" smtClean="0"/>
              <a:t>x 0.8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67" y="3021873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0" y="3021874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4" y="2792869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7" y="2792870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23" y="2980859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" y="2980860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/>
              <a:t>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7" y="3036783"/>
            <a:ext cx="5504699" cy="3575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0" y="3036784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 and water heater efficiency x </a:t>
            </a:r>
            <a:r>
              <a:rPr lang="en-US" dirty="0" smtClean="0"/>
              <a:t>0.9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7" y="3226541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0" y="3226542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5214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/>
              <a:t>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89" y="3160464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3160464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791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Model Calibration</vt:lpstr>
      <vt:lpstr>Initial state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Hybrid Calibration – lessons learned</vt:lpstr>
      <vt:lpstr>Hybrid Calibration – model tuning</vt:lpstr>
      <vt:lpstr>Comparison</vt:lpstr>
      <vt:lpstr>Comparison</vt:lpstr>
      <vt:lpstr>Manual Calibration – model tuning</vt:lpstr>
      <vt:lpstr>Manual Calibration – model tuning</vt:lpstr>
      <vt:lpstr>Manual Calibration – model tuning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Han</dc:creator>
  <cp:lastModifiedBy>Han</cp:lastModifiedBy>
  <cp:revision>65</cp:revision>
  <dcterms:created xsi:type="dcterms:W3CDTF">2018-10-25T00:16:27Z</dcterms:created>
  <dcterms:modified xsi:type="dcterms:W3CDTF">2018-10-26T20:43:30Z</dcterms:modified>
</cp:coreProperties>
</file>