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83" r:id="rId17"/>
    <p:sldId id="289" r:id="rId18"/>
    <p:sldId id="288" r:id="rId19"/>
    <p:sldId id="284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066" autoAdjust="0"/>
  </p:normalViewPr>
  <p:slideViewPr>
    <p:cSldViewPr snapToGrid="0">
      <p:cViewPr varScale="1">
        <p:scale>
          <a:sx n="119" d="100"/>
          <a:sy n="11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258F6-3C47-4F7D-95B0-1F5891C7166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EFC88-B979-4B59-9384-DECAC3C3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5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Gas consumption</a:t>
            </a:r>
            <a:r>
              <a:rPr lang="en-US" baseline="0" dirty="0" smtClean="0"/>
              <a:t> still has a huge gap.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FC88-B979-4B59-9384-DECAC3C361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6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1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1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4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6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2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6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1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5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7425-C737-4638-8BAF-DAB9EDC0586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8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Calibration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8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105030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8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Interior lighting and equipment power density x 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Boiler and water heater efficiency reduced from 0.75 to 0.7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Occupancy density x 1.5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356" y="2900649"/>
            <a:ext cx="5504699" cy="3575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7" y="2900649"/>
            <a:ext cx="5660147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3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89010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9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Interior lighting and equipment power density x 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Boiler and water heater efficiency reduced from 0.75 to 0.7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Occupancy density x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Air infiltration rate x 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34" y="3081628"/>
            <a:ext cx="5504699" cy="3575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74" y="3081629"/>
            <a:ext cx="5660147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7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94602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10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Interior lighting and equipment power density x 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Boiler and water heater efficiency reduced from 0.75 to 0.7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Occupancy density x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Air infiltration rate x 1.5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020" y="3069091"/>
            <a:ext cx="5504699" cy="3575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73" y="3069092"/>
            <a:ext cx="5660147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1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81753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11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Floor thermal conductivity x 0.8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Interior lighting and equipment power density x 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Boiler and water heater efficiency reduced from 0.75 to 0.7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Occupancy density x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Air infiltration rate x 1.5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684" y="3213470"/>
            <a:ext cx="5504699" cy="3575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7" y="3213470"/>
            <a:ext cx="5660147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5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81753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12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Floor thermal conductivity x 0.8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Interior lighting and equipment power density x 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Boiler and water heater efficiency reduced from 0.75 to 0.7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Occupancy density x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Air infiltration rate x 1.5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78" y="3125855"/>
            <a:ext cx="5504699" cy="3575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31" y="3125856"/>
            <a:ext cx="5660147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3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81753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13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Floor thermal conductivity x 0.8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Interior lighting and equipment power density x 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Boiler and water heater efficiency reduced from 0.75 to 0.7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Occupancy density x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Air infiltration rate x 1.5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92" y="3397954"/>
            <a:ext cx="5504699" cy="3575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6" y="3213471"/>
            <a:ext cx="5660147" cy="35753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463" y="3213470"/>
            <a:ext cx="5504699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81753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14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Floor thermal conductivity x 0.8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Interior lighting and equipment power density x 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Boiler and water heater efficiency reduced from 0.75 to 0.7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Occupancy density x 2.7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Air infiltration rate x 1.5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853" y="3213470"/>
            <a:ext cx="5504699" cy="3575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6" y="3213470"/>
            <a:ext cx="5660147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</a:t>
            </a:r>
            <a:r>
              <a:rPr lang="en-US" dirty="0" smtClean="0"/>
              <a:t>Calibration – model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20" y="1782679"/>
            <a:ext cx="7273671" cy="44158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867712" y="4451229"/>
            <a:ext cx="17822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Uncalibrated</a:t>
            </a:r>
            <a:endParaRPr lang="en-US" sz="2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2182" y="3722409"/>
            <a:ext cx="14593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Calibrated</a:t>
            </a:r>
            <a:endParaRPr lang="en-US" sz="2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06035" y="3007441"/>
            <a:ext cx="28916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(Ground Truth)</a:t>
            </a:r>
            <a:endParaRPr lang="en-US" sz="24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 flipV="1">
            <a:off x="7467600" y="4523874"/>
            <a:ext cx="1400112" cy="158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7323221" y="3953242"/>
            <a:ext cx="1538961" cy="266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7010400" y="3238274"/>
            <a:ext cx="1795635" cy="748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89809" y="2000405"/>
            <a:ext cx="10955603" cy="4665089"/>
            <a:chOff x="660079" y="1184522"/>
            <a:chExt cx="12004566" cy="511175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0079" y="1184522"/>
              <a:ext cx="8080732" cy="5111756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535669" y="4162471"/>
              <a:ext cx="1952861" cy="50586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Uncalibrated</a:t>
              </a:r>
              <a:endParaRPr lang="en-US" sz="2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551126" y="3332784"/>
              <a:ext cx="1599104" cy="50586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Calibrated</a:t>
              </a:r>
              <a:endPara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96085" y="2596084"/>
              <a:ext cx="3168560" cy="50586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Target (Ground Truth)</a:t>
              </a:r>
              <a:endParaRPr lang="en-US" sz="2400" b="0" cap="none" spc="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>
              <a:off x="7858307" y="2849018"/>
              <a:ext cx="1637779" cy="4473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1"/>
            </p:cNvCxnSpPr>
            <p:nvPr/>
          </p:nvCxnSpPr>
          <p:spPr>
            <a:xfrm flipH="1">
              <a:off x="7539790" y="3585718"/>
              <a:ext cx="2011335" cy="331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1"/>
            </p:cNvCxnSpPr>
            <p:nvPr/>
          </p:nvCxnSpPr>
          <p:spPr>
            <a:xfrm flipH="1" flipV="1">
              <a:off x="7295807" y="4356897"/>
              <a:ext cx="2239862" cy="585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473240" y="1070629"/>
            <a:ext cx="4428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Hourly gas consumption in heating season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06" y="2315111"/>
            <a:ext cx="5504699" cy="3575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5" y="2315111"/>
            <a:ext cx="5660147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42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2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63" y="1901231"/>
            <a:ext cx="10666936" cy="4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8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208" y="2459489"/>
            <a:ext cx="5504699" cy="3575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95" y="2459489"/>
            <a:ext cx="5660147" cy="35753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8147" y="10503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1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1.5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0.8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10503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Step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0.8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272" y="2608518"/>
            <a:ext cx="5504699" cy="3575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4" y="2608518"/>
            <a:ext cx="5660147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7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10503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3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Interior lighting and equipment power density x 1.5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97" y="2523660"/>
            <a:ext cx="5504699" cy="3575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37" y="2523660"/>
            <a:ext cx="5660147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10503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4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Interior lighting and equipment power density x 1.2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713" y="2571019"/>
            <a:ext cx="5504699" cy="3575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94" y="2571019"/>
            <a:ext cx="5660147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9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10503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5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Interior lighting and equipment power density x 1.1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2" y="2571018"/>
            <a:ext cx="5660147" cy="3575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713" y="2571017"/>
            <a:ext cx="5504699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105030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6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Interior lighting and equipment power density x 1.1</a:t>
            </a:r>
            <a:br>
              <a:rPr lang="en-US" dirty="0" smtClean="0"/>
            </a:br>
            <a:r>
              <a:rPr lang="en-US" dirty="0" smtClean="0"/>
              <a:t>Boiler and water heater efficiency reduced from 0.78 to 0.75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3" y="2906203"/>
            <a:ext cx="5660147" cy="3575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713" y="2906203"/>
            <a:ext cx="5504699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9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model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8147" y="105030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7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Interior lighting and equipment power density x 1.1</a:t>
            </a:r>
            <a:br>
              <a:rPr lang="en-US" dirty="0" smtClean="0"/>
            </a:br>
            <a:r>
              <a:rPr lang="en-US" dirty="0" smtClean="0"/>
              <a:t>Boiler and water heater efficiency reduced from 0.75 to 0.7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32" y="2775828"/>
            <a:ext cx="5660147" cy="3575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34" y="2775828"/>
            <a:ext cx="5504699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8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579</Words>
  <Application>Microsoft Office PowerPoint</Application>
  <PresentationFormat>Widescreen</PresentationFormat>
  <Paragraphs>109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Model Calibration</vt:lpstr>
      <vt:lpstr>Initial state</vt:lpstr>
      <vt:lpstr>Manual Calibration – model tuning</vt:lpstr>
      <vt:lpstr>Manual Calibration – model tuning</vt:lpstr>
      <vt:lpstr>Manual Calibration – model tuning</vt:lpstr>
      <vt:lpstr>Manual Calibration – model tuning</vt:lpstr>
      <vt:lpstr>Manual Calibration – model tuning</vt:lpstr>
      <vt:lpstr>Manual Calibration – model tuning</vt:lpstr>
      <vt:lpstr>Manual Calibration – model tuning</vt:lpstr>
      <vt:lpstr>Manual Calibration – model tuning</vt:lpstr>
      <vt:lpstr>Manual Calibration – model tuning</vt:lpstr>
      <vt:lpstr>Manual Calibration – model tuning</vt:lpstr>
      <vt:lpstr>Manual Calibration – model tuning</vt:lpstr>
      <vt:lpstr>Manual Calibration – model tuning</vt:lpstr>
      <vt:lpstr>Manual Calibration – model tuning</vt:lpstr>
      <vt:lpstr>Manual Calibration – model tuning</vt:lpstr>
      <vt:lpstr>Hybrid Calibration – model tuning</vt:lpstr>
      <vt:lpstr>Comparison</vt:lpstr>
      <vt:lpstr>Comparison</vt:lpstr>
      <vt:lpstr>Manual Calibration – model tuning</vt:lpstr>
      <vt:lpstr>Manual Calibration – model tuning</vt:lpstr>
      <vt:lpstr>Manual Calibration – model tuning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Calibration</dc:title>
  <dc:creator>Han</dc:creator>
  <cp:lastModifiedBy>Han</cp:lastModifiedBy>
  <cp:revision>37</cp:revision>
  <dcterms:created xsi:type="dcterms:W3CDTF">2018-10-25T00:16:27Z</dcterms:created>
  <dcterms:modified xsi:type="dcterms:W3CDTF">2018-10-26T01:13:03Z</dcterms:modified>
</cp:coreProperties>
</file>