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E33C-CDFB-4251-B374-F51FB4437DF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F65D-78FB-48CE-BC94-6197DC39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26051"/>
            <a:ext cx="9954986" cy="5151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0766" y="302428"/>
            <a:ext cx="3443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1"/>
                </a:solidFill>
              </a:rPr>
              <a:t>Use case 1- air infiltration</a:t>
            </a:r>
            <a:endParaRPr lang="en-US" sz="2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8382" y="6142395"/>
            <a:ext cx="12550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</a:rPr>
              <a:t>Annual results</a:t>
            </a:r>
            <a:endParaRPr lang="en-US" sz="1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7992" y="6142395"/>
            <a:ext cx="13608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</a:rPr>
              <a:t>Monthly results</a:t>
            </a:r>
            <a:endParaRPr lang="en-US" sz="1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4431" y="1936198"/>
            <a:ext cx="1366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</a:rPr>
              <a:t>Solved with temperature</a:t>
            </a:r>
            <a:endParaRPr lang="en-US" sz="12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24430" y="3630553"/>
            <a:ext cx="1366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</a:rPr>
              <a:t>Solved with humidity ratio</a:t>
            </a:r>
            <a:endParaRPr lang="en-US" sz="12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24430" y="5529016"/>
            <a:ext cx="1366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</a:rPr>
              <a:t>Solved with CO</a:t>
            </a:r>
            <a:r>
              <a:rPr lang="en-US" sz="1200" b="1" cap="none" spc="0" baseline="-25000" dirty="0" smtClean="0">
                <a:ln w="0"/>
                <a:solidFill>
                  <a:schemeClr val="tx1"/>
                </a:solidFill>
              </a:rPr>
              <a:t>2</a:t>
            </a:r>
            <a:r>
              <a:rPr lang="en-US" sz="1200" b="1" cap="none" spc="0" dirty="0" smtClean="0">
                <a:ln w="0"/>
                <a:solidFill>
                  <a:schemeClr val="tx1"/>
                </a:solidFill>
              </a:rPr>
              <a:t> concentration</a:t>
            </a:r>
            <a:endParaRPr lang="en-US" sz="12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22423" y="855111"/>
            <a:ext cx="451864" cy="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37910" y="866000"/>
            <a:ext cx="438205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76115" y="727501"/>
            <a:ext cx="106776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FF0000"/>
                </a:solidFill>
              </a:rPr>
              <a:t>Ground truth</a:t>
            </a:r>
            <a:endParaRPr lang="en-US" sz="1200" b="0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55237" y="722237"/>
            <a:ext cx="11864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0070C0"/>
                </a:solidFill>
              </a:rPr>
              <a:t>Inverse solution</a:t>
            </a:r>
            <a:endParaRPr lang="en-US" sz="1200" b="0" cap="none" spc="0" dirty="0">
              <a:ln w="0"/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6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1500" y="302428"/>
            <a:ext cx="11219404" cy="6147744"/>
            <a:chOff x="571500" y="302428"/>
            <a:chExt cx="11219404" cy="61477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926051"/>
              <a:ext cx="9954986" cy="51510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67103" y="302428"/>
              <a:ext cx="351064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Air infiltration - u</a:t>
              </a:r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se case 1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87992" y="6142395"/>
              <a:ext cx="136082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Monthly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4431" y="193619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4430" y="3630553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24430" y="5529016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2384" y="302428"/>
            <a:ext cx="11208520" cy="6147744"/>
            <a:chOff x="582384" y="302428"/>
            <a:chExt cx="11208520" cy="6147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384" y="1090254"/>
              <a:ext cx="9954986" cy="507358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37452" y="302428"/>
              <a:ext cx="356995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Air infiltration – use case 2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87992" y="6142395"/>
              <a:ext cx="136082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Monthly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4431" y="193619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4430" y="3630553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24430" y="5529016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3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7859" y="302428"/>
            <a:ext cx="11093045" cy="6147744"/>
            <a:chOff x="697859" y="302428"/>
            <a:chExt cx="11093045" cy="6147744"/>
          </a:xfrm>
        </p:grpSpPr>
        <p:sp>
          <p:nvSpPr>
            <p:cNvPr id="6" name="Rectangle 5"/>
            <p:cNvSpPr/>
            <p:nvPr/>
          </p:nvSpPr>
          <p:spPr>
            <a:xfrm>
              <a:off x="3837452" y="302428"/>
              <a:ext cx="356995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Air infiltration – use case 3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87992" y="6142395"/>
              <a:ext cx="136082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Monthly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4431" y="193619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4430" y="3630553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24430" y="5529016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859" y="1082090"/>
              <a:ext cx="9849127" cy="504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4381" y="302428"/>
            <a:ext cx="11045699" cy="6147744"/>
            <a:chOff x="704381" y="302428"/>
            <a:chExt cx="11045699" cy="6147744"/>
          </a:xfrm>
        </p:grpSpPr>
        <p:sp>
          <p:nvSpPr>
            <p:cNvPr id="6" name="Rectangle 5"/>
            <p:cNvSpPr/>
            <p:nvPr/>
          </p:nvSpPr>
          <p:spPr>
            <a:xfrm>
              <a:off x="3901381" y="302428"/>
              <a:ext cx="34420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People count – use case 1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9638" y="6142395"/>
              <a:ext cx="127752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Weekly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83606" y="182560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83605" y="348567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383607" y="532490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381" y="1090254"/>
              <a:ext cx="9836084" cy="4991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0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4030" y="302428"/>
            <a:ext cx="11156874" cy="6147744"/>
            <a:chOff x="634030" y="302428"/>
            <a:chExt cx="11156874" cy="61477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30" y="1040878"/>
              <a:ext cx="9976785" cy="509335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01381" y="302428"/>
              <a:ext cx="34420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People count – use case 2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9639" y="6142395"/>
              <a:ext cx="127752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Weekly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4431" y="193619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4430" y="3630553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24430" y="5529016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8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07479" y="302428"/>
            <a:ext cx="10983425" cy="6147744"/>
            <a:chOff x="807479" y="302428"/>
            <a:chExt cx="10983425" cy="61477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9" y="1084816"/>
              <a:ext cx="9809121" cy="498318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01381" y="302428"/>
              <a:ext cx="34420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</a:rPr>
                <a:t>People count – use case 3</a:t>
              </a:r>
              <a:endParaRPr lang="en-US" sz="2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8382" y="6142395"/>
              <a:ext cx="12550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Annual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9638" y="6142395"/>
              <a:ext cx="127752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tx1"/>
                  </a:solidFill>
                </a:rPr>
                <a:t>Weekly results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4431" y="1936198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temperature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4430" y="3630553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humidity ratio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24430" y="5529016"/>
              <a:ext cx="1366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Solved with CO</a:t>
              </a:r>
              <a:r>
                <a:rPr lang="en-US" sz="1200" b="1" cap="none" spc="0" baseline="-25000" dirty="0" smtClean="0">
                  <a:ln w="0"/>
                  <a:solidFill>
                    <a:schemeClr val="tx1"/>
                  </a:solidFill>
                </a:rPr>
                <a:t>2</a:t>
              </a:r>
              <a:r>
                <a:rPr lang="en-US" sz="1200" b="1" cap="none" spc="0" dirty="0" smtClean="0">
                  <a:ln w="0"/>
                  <a:solidFill>
                    <a:schemeClr val="tx1"/>
                  </a:solidFill>
                </a:rPr>
                <a:t> concentration</a:t>
              </a:r>
              <a:endParaRPr lang="en-US" sz="12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622423" y="855111"/>
              <a:ext cx="45186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7910" y="866000"/>
              <a:ext cx="43820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76115" y="727501"/>
              <a:ext cx="10677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FF0000"/>
                  </a:solidFill>
                </a:rPr>
                <a:t>Ground truth</a:t>
              </a:r>
              <a:endParaRPr lang="en-US" sz="1200" b="0" cap="none" spc="0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55237" y="722237"/>
              <a:ext cx="11864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rgbClr val="0070C0"/>
                  </a:solidFill>
                </a:rPr>
                <a:t>Inverse solution</a:t>
              </a:r>
              <a:endParaRPr lang="en-US" sz="1200" b="0" cap="none" spc="0" dirty="0">
                <a:ln w="0"/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12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Han</cp:lastModifiedBy>
  <cp:revision>5</cp:revision>
  <dcterms:created xsi:type="dcterms:W3CDTF">2018-11-30T18:43:45Z</dcterms:created>
  <dcterms:modified xsi:type="dcterms:W3CDTF">2018-11-30T20:17:20Z</dcterms:modified>
</cp:coreProperties>
</file>