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9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6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7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A5CB8-F560-47AD-AD8C-F071BB332F35}" type="datetimeFigureOut">
              <a:rPr lang="en-US" smtClean="0"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5D28-EF2E-425A-A1E7-91558B1AE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670716" y="40903"/>
            <a:ext cx="6781800" cy="2922561"/>
            <a:chOff x="1670716" y="40903"/>
            <a:chExt cx="6781800" cy="2922561"/>
          </a:xfrm>
        </p:grpSpPr>
        <p:grpSp>
          <p:nvGrpSpPr>
            <p:cNvPr id="14" name="Group 13"/>
            <p:cNvGrpSpPr/>
            <p:nvPr/>
          </p:nvGrpSpPr>
          <p:grpSpPr>
            <a:xfrm>
              <a:off x="2142782" y="2462822"/>
              <a:ext cx="6309734" cy="500642"/>
              <a:chOff x="2142782" y="2462822"/>
              <a:chExt cx="6309734" cy="50064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05931" y="2655687"/>
                <a:ext cx="1053430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Hour of day</a:t>
                </a:r>
                <a:endParaRPr lang="en-US" sz="14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42782" y="2464952"/>
                <a:ext cx="256802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1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261582" y="2464952"/>
                <a:ext cx="328936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</a:t>
                </a:r>
                <a:endParaRPr lang="en-US" sz="11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123580" y="2462822"/>
                <a:ext cx="328936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24</a:t>
                </a:r>
                <a:endParaRPr lang="en-US" sz="11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0716" y="40903"/>
              <a:ext cx="6781800" cy="247650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1651666" y="3270083"/>
            <a:ext cx="6819900" cy="2821591"/>
            <a:chOff x="1651666" y="3270083"/>
            <a:chExt cx="6819900" cy="282159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1666" y="3270083"/>
              <a:ext cx="6819900" cy="241935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2142782" y="5591032"/>
              <a:ext cx="6309734" cy="500642"/>
              <a:chOff x="2142782" y="2462822"/>
              <a:chExt cx="6309734" cy="50064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405931" y="2655687"/>
                <a:ext cx="1053430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4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Hour of day</a:t>
                </a:r>
                <a:endParaRPr lang="en-US" sz="14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142782" y="2464952"/>
                <a:ext cx="256802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0</a:t>
                </a:r>
                <a:endParaRPr lang="en-US" sz="11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261582" y="2464952"/>
                <a:ext cx="328936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12</a:t>
                </a:r>
                <a:endParaRPr lang="en-US" sz="11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123580" y="2462822"/>
                <a:ext cx="328936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1" cap="none" spc="0" dirty="0" smtClean="0">
                    <a:ln w="0"/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24</a:t>
                </a:r>
                <a:endParaRPr lang="en-US" sz="1100" b="1" cap="none" spc="0" dirty="0">
                  <a:ln w="0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51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</dc:creator>
  <cp:lastModifiedBy>Han</cp:lastModifiedBy>
  <cp:revision>1</cp:revision>
  <dcterms:created xsi:type="dcterms:W3CDTF">2018-11-29T01:44:13Z</dcterms:created>
  <dcterms:modified xsi:type="dcterms:W3CDTF">2018-11-29T01:49:20Z</dcterms:modified>
</cp:coreProperties>
</file>