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65" r:id="rId7"/>
    <p:sldId id="261" r:id="rId8"/>
    <p:sldId id="262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1999"/>
            <a:ext cx="10993549" cy="1032387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Timetable generator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604386"/>
            <a:ext cx="10993546" cy="48482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7CEBFF"/>
                </a:solidFill>
              </a:rPr>
              <a:t>By Tushar Sudeep, darshan melkote and raj s dhanure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F506EB-7B06-C8D4-7640-C4DFC310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3EA23-13EE-F8C6-B867-52893254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Timetable Generator App is an innovative solution designed to simplify the scheduling process for teachers and educators. This user-friendly application allows users to create personalized and efficient timetables based on individual courses, activities, and preferences. Key features of the app include: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User-Friendly Interface: An intuitive design ensures that users can easily navigate the app, making timetable creation simple and quick.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Customizable Timetable: Users can input their subjects, class timings, and extracurricular activities. The app intelligently organizes this information to generate a cohesive timetable that fits their lifestyle.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Conflict Resolution: The app automatically detects and resolves scheduling conflicts, ensuring that users are not double-booked and can manage their time effectively.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Ability to schedule auxiliary tasks: Non-teaching tasks such as lunch duty or administrative tasks can be automatically scheduled.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Offline capability: Users can access their schedules without the internet connectivity.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Sharing Options: Students can easily share their timetables with classmates or family members, promoting collaboration and study group organization.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integrating these features, the Timetable Generator App aims to reduce stress associated with planning and enable users to have a punctual life. </a:t>
            </a:r>
          </a:p>
        </p:txBody>
      </p:sp>
    </p:spTree>
    <p:extLst>
      <p:ext uri="{BB962C8B-B14F-4D97-AF65-F5344CB8AC3E}">
        <p14:creationId xmlns:p14="http://schemas.microsoft.com/office/powerpoint/2010/main" val="100021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999A45-BE1B-806E-B413-47A72C2B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9D74-8B80-2E3B-11B1-0DA9AFFB8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62999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Python3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Web Browser (Chrome, Edge, Safari, Opera, Firefox)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PostgreSQL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Python Libraries: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a) Flask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b) Bootstrap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c) Random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388B5A-EB2D-6A51-F761-5C1F2F8D0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62999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2GB disc space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2GB RAM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x86 or AMD core with at least 1 GHz (64-bit)</a:t>
            </a:r>
          </a:p>
        </p:txBody>
      </p:sp>
    </p:spTree>
    <p:extLst>
      <p:ext uri="{BB962C8B-B14F-4D97-AF65-F5344CB8AC3E}">
        <p14:creationId xmlns:p14="http://schemas.microsoft.com/office/powerpoint/2010/main" val="355208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8D43-143C-4C45-3569-43AB9634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061A6-5F05-B1B3-08AE-9A68E1CCC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361" y="1896090"/>
            <a:ext cx="9145277" cy="4858428"/>
          </a:xfrm>
        </p:spPr>
      </p:pic>
    </p:spTree>
    <p:extLst>
      <p:ext uri="{BB962C8B-B14F-4D97-AF65-F5344CB8AC3E}">
        <p14:creationId xmlns:p14="http://schemas.microsoft.com/office/powerpoint/2010/main" val="31295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5B8DA-58BD-9499-C17D-5657D3B1B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88CA-10FA-E6A6-4F01-C8ACF081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timetable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FA1DB-BA7D-624E-E685-B1E56794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1" y="1914186"/>
            <a:ext cx="9145278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3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1856-D2E7-352A-A47A-3EEABEB5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timetable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F8FBB-9AB8-9643-25D0-6A2BBDDBA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490" y="1908866"/>
            <a:ext cx="8967020" cy="4763730"/>
          </a:xfrm>
        </p:spPr>
      </p:pic>
    </p:spTree>
    <p:extLst>
      <p:ext uri="{BB962C8B-B14F-4D97-AF65-F5344CB8AC3E}">
        <p14:creationId xmlns:p14="http://schemas.microsoft.com/office/powerpoint/2010/main" val="144816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3019" y="2097651"/>
            <a:ext cx="3081576" cy="1746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17</TotalTime>
  <Words>311</Words>
  <Application>Microsoft Office PowerPoint</Application>
  <PresentationFormat>Widescreen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Custom</vt:lpstr>
      <vt:lpstr>Timetable generator app</vt:lpstr>
      <vt:lpstr>Introduction</vt:lpstr>
      <vt:lpstr>requirements</vt:lpstr>
      <vt:lpstr>Login page</vt:lpstr>
      <vt:lpstr>View timetable page</vt:lpstr>
      <vt:lpstr>Sample timetable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S</dc:creator>
  <cp:lastModifiedBy>Tushar S</cp:lastModifiedBy>
  <cp:revision>1</cp:revision>
  <dcterms:created xsi:type="dcterms:W3CDTF">2025-07-02T13:03:42Z</dcterms:created>
  <dcterms:modified xsi:type="dcterms:W3CDTF">2025-07-02T13:21:19Z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