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6" r:id="rId5"/>
    <p:sldMasterId id="2147483657" r:id="rId6"/>
    <p:sldMasterId id="2147483658" r:id="rId7"/>
    <p:sldMasterId id="2147483659" r:id="rId8"/>
    <p:sldMasterId id="2147483660" r:id="rId9"/>
    <p:sldMasterId id="2147483661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246B4-A94C-4F08-9E2B-F5A1C1986B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D55A7-9E59-456A-A5B6-61A58A7270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D07597-EDA4-4E4F-86B6-03D6F378B2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3AB5B6B-D53A-41D1-BDBE-A55F13FD45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9F886C-72AA-4034-8EBA-E426AF018D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</a:t>
            </a: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</a:t>
            </a: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</a:t>
            </a: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Outline </a:t>
            </a: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47BD51A-F4FE-496C-941B-AFEA9874589A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IN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C7C9CB4-CB9C-47B3-80F2-C68A80F08AEA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7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1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2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3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IN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1D5594D-7F88-48D2-890F-044227415238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8"/>
    <p:sldLayoutId id="2147483655" r:id="rId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7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8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F28847D-9411-43A1-AB74-7EDB7AB2CBE0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5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6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7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3918240" y="1135800"/>
            <a:ext cx="2433600" cy="4339080"/>
            <a:chOff x="3918240" y="1135800"/>
            <a:chExt cx="2433600" cy="4339080"/>
          </a:xfrm>
        </p:grpSpPr>
        <p:sp>
          <p:nvSpPr>
            <p:cNvPr id="99" name=""/>
            <p:cNvSpPr/>
            <p:nvPr/>
          </p:nvSpPr>
          <p:spPr>
            <a:xfrm flipH="1" flipV="1" rot="5330400">
              <a:off x="4853880" y="37382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330400">
              <a:off x="4023360" y="27000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330400">
              <a:off x="4920480" y="24357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 flipV="1" rot="5330400">
              <a:off x="3977280" y="13420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 flipV="1" rot="5330400">
              <a:off x="4911480" y="11041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 flipV="1" rot="5330400">
              <a:off x="4032000" y="40424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9BD0C0A-44FD-4413-908B-7A7C6042BC54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6B465B7-56B4-4F6E-BD5A-E2A4CCF397C5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6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IN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IN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IN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IN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1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2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-2473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5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6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7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1451B50-EB33-4A40-84E0-8E88EE4960B6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6" name=""/>
          <p:cNvGrpSpPr/>
          <p:nvPr/>
        </p:nvGrpSpPr>
        <p:grpSpPr>
          <a:xfrm>
            <a:off x="-147600" y="-297000"/>
            <a:ext cx="915840" cy="1281240"/>
            <a:chOff x="-147600" y="-297000"/>
            <a:chExt cx="915840" cy="1281240"/>
          </a:xfrm>
        </p:grpSpPr>
        <p:sp>
          <p:nvSpPr>
            <p:cNvPr id="177" name=""/>
            <p:cNvSpPr/>
            <p:nvPr/>
          </p:nvSpPr>
          <p:spPr>
            <a:xfrm flipV="1" rot="5395800">
              <a:off x="219240" y="8002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5800">
              <a:off x="21888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5800">
              <a:off x="21852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5800">
              <a:off x="217800" y="-29664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583920" y="-29700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584280" y="684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584280" y="4341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585000" y="80028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-146160" y="8006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-146880" y="4352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-146880" y="691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-147240" y="-29628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89" name=""/>
          <p:cNvGrpSpPr/>
          <p:nvPr/>
        </p:nvGrpSpPr>
        <p:grpSpPr>
          <a:xfrm>
            <a:off x="9545040" y="4645080"/>
            <a:ext cx="915840" cy="1281240"/>
            <a:chOff x="9545040" y="4645080"/>
            <a:chExt cx="915840" cy="1281240"/>
          </a:xfrm>
        </p:grpSpPr>
        <p:sp>
          <p:nvSpPr>
            <p:cNvPr id="190" name=""/>
            <p:cNvSpPr/>
            <p:nvPr/>
          </p:nvSpPr>
          <p:spPr>
            <a:xfrm flipV="1" rot="5395800">
              <a:off x="9911880" y="57423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9911520" y="537660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2" name=""/>
            <p:cNvSpPr/>
            <p:nvPr/>
          </p:nvSpPr>
          <p:spPr>
            <a:xfrm flipV="1" rot="5395800">
              <a:off x="9911160" y="50112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3" name=""/>
            <p:cNvSpPr/>
            <p:nvPr/>
          </p:nvSpPr>
          <p:spPr>
            <a:xfrm flipV="1" rot="5395800">
              <a:off x="9910440" y="464508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10276560" y="464472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10276920" y="501048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10276920" y="537624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V="1" rot="5395800">
              <a:off x="10277640" y="574236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V="1" rot="5395800">
              <a:off x="9546120" y="574272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 rot="5395800">
              <a:off x="9545400" y="537732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V="1" rot="5395800">
              <a:off x="9545400" y="501120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V="1" rot="5395800">
              <a:off x="9545040" y="464544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IN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2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85F2A06-8527-4369-BFB4-7C0EC7F55105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1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2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3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4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3E2CB4F-76B6-475B-BF65-A60780257643}" type="slidenum">
              <a:rPr b="0" lang="en-IN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0" y="3240000"/>
            <a:ext cx="5295600" cy="76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400" spc="-1" strike="noStrike">
                <a:solidFill>
                  <a:srgbClr val="000000"/>
                </a:solidFill>
                <a:latin typeface="Noto Sans"/>
              </a:rPr>
              <a:t>Finance Tracker</a:t>
            </a:r>
            <a:endParaRPr b="1" lang="en-IN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ubTitle"/>
          </p:nvPr>
        </p:nvSpPr>
        <p:spPr>
          <a:xfrm>
            <a:off x="0" y="4140000"/>
            <a:ext cx="52956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Noto Sans"/>
              </a:rPr>
              <a:t>Project By: Aryan, Darsh, Prakash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1080000" y="1080000"/>
            <a:ext cx="774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25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from flask import Flask, render_template, request, redirect, url_for, session, flash,jsonify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from datetime import datetime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import sqlite3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from collections import defaultdict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app = Flask(__name__)app.secret_key = 'your_secret_key'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# SQLite database setupDATABASE = 'finance_tracker.db'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def init_db(): conn = sqlite3.connect(DATABASE) c = conn.cursor() c.execute(''' CREATE TABLE IF NOT EXISTS users ( id INTEGER PRIMARY KEY AUTOINCREMENT, username TEXT NOT NULL, email TEXT NOT NULL, phone TEXT NOT NULL, password TEXT NOT NULL ) ''') c.execute(''' CREATE TABLE IF NOT EXISTS transactions ( id INTEGER PRIMARY KEY AUTOINCREMENT, user_id INTEGER NOT NULL, amount REAL NOT NULL, category TEXT NOT NULL, date TEXT NOT NULL, description TEXT, payment_method TEXT NOT NULL, FOREIGN KEY (user_id) REFERENCES users (id) ) ''') conn.commit() conn.close()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init_db()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4140000" y="180000"/>
            <a:ext cx="216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IN" sz="2200" spc="-1" strike="noStrike">
                <a:solidFill>
                  <a:srgbClr val="000000"/>
                </a:solidFill>
                <a:latin typeface="Noto Sans"/>
              </a:rPr>
              <a:t>App.py</a:t>
            </a:r>
            <a:endParaRPr b="0" lang="en-IN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/>
          </p:nvPr>
        </p:nvSpPr>
        <p:spPr>
          <a:xfrm>
            <a:off x="468000" y="441000"/>
            <a:ext cx="4426920" cy="47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023" lnSpcReduction="200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&lt;!DOCTYPE html&gt;&lt;html lang="en"&gt;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&lt;head&gt; 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&lt;meta charset="UTF-8"&gt; 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&lt;meta name="viewport" content="width=device-width, initial-scale=1.0"&gt; 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&lt;title&gt;Login&lt;/title&gt;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&lt;link href="https://cdn.jsdelivr.net/npm/bootstrap@5.3.0-alpha1/dist/css/bootstrap.min.css" rel="stylesheet"&gt; 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&lt;style&gt; .center-container { display: flex; justify-content: center; align-items: center; height: 100vh; } &lt;/style&gt;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000000"/>
                </a:solidFill>
                <a:latin typeface="Noto Sans"/>
              </a:rPr>
              <a:t>&lt;/head&gt;</a:t>
            </a:r>
            <a:endParaRPr b="0" lang="en-IN" sz="15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&lt;body&gt;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&lt;div class="container center-container"&gt;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&lt;div class="col-md-6"&gt; &lt;h1&gt;Login&lt;/h1&gt;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{% with messages = get_flashed_messages(with_categories=true) %} {% if messages %} {% for category, message in messages %}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&lt;div class="alert alert-{{ category }}"&gt;{{ message }}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&lt;/div&gt; {% endfor %} {% endif %} {% endwith %}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5116680" y="180000"/>
            <a:ext cx="4426920" cy="47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433" lnSpcReduction="20000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&lt;form action="{{ url_for('login') }}" method="post"&gt;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&lt;div class="mb-3"&gt;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&lt;label for="username" class="form-label"&gt; Username: &lt;/label&gt;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&lt;input type="text" id="username" name="username" class="form-control" required&gt;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&lt;/div&gt;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&lt;div class="mb-3"&gt;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&lt;label for="password" class="form-label"&gt;Password:&lt;/label&gt;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&lt;input type="password" id="password" name="password" class="form-control" required&gt; &lt;/div&gt; 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&lt;button type="submit" class="btn btn-primary"&gt;Login&lt;/button&gt; &lt;/form&gt; &lt;p&gt;Don't have an account? &lt;a href="{{ url_for('register') }}"&gt;Register&lt;/a&gt;&lt;/p&gt; &lt;/div&gt; &lt;/div&gt;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&lt;/body&gt;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Noto Sans"/>
              </a:rPr>
              <a:t>&lt;/html&gt;</a:t>
            </a:r>
            <a:endParaRPr b="0" lang="en-IN" sz="16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4467240" y="131760"/>
            <a:ext cx="814680" cy="4014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IN" sz="1800" spc="-1" strike="noStrike">
                <a:solidFill>
                  <a:srgbClr val="000000"/>
                </a:solidFill>
                <a:latin typeface="Noto Sans"/>
              </a:rPr>
              <a:t>Login</a:t>
            </a:r>
            <a:endParaRPr b="0" lang="en-IN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-3960" y="426960"/>
            <a:ext cx="1007964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433080" y="720000"/>
            <a:ext cx="4426920" cy="47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&lt;!DOCTYPE html&gt;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&lt;html lang="en"&gt;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&lt;head&gt;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&lt;meta charset="UTF-8"&gt; &lt;meta name="viewport" content="width=device-width, initial-scale=1.0"&gt; &lt;title&gt;Register&lt;/title&gt;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&lt;link href="https://cdn.jsdelivr.net/npm/bootstrap@5.3.0-alpha1/dist/css/bootstrap.min.css" rel="stylesheet"&gt;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&lt;style&gt;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.center-container { display: flex; justify-content: center; align-items: center; height: 100vh; }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&lt;/style&gt;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&lt;/head&gt;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&lt;body&gt;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&lt;div class="container center-container"&gt;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&lt;div class="col-md-6"&gt;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&lt;h1&gt;Register&lt;/h1&gt;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{% with messages = get_flashed_messages(with_categories=true) %} {% if messages %} {% for category, message in messages %}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&lt;div class="alert alert-{{ category }}"&gt;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116680" y="540000"/>
            <a:ext cx="4426920" cy="472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{{ message }}&lt;/div&gt; {% endfor %} {% endif %} {% endwith %} &lt;form action="{{ url_for('register') }}" method="post"&gt;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&lt;div class="mb-3"&gt;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&lt;label for="username" class="form-label"&gt;Username:&lt;/label&gt; &lt;input type="text" id="username" name="username" class="form-control" required&gt;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&lt;/div&gt; &lt;div class="mb-3"&gt;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         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             &lt;label for="email" class="form-label"&gt;Email:&lt;/label&gt;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&lt;input type="email" id="email" name="email" class="form-control" required&gt; &lt;/div&gt;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	</a:t>
            </a: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     &lt;div class="mb-3"&gt;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&lt;label for="phone" class="form-label"&gt;Phone:&lt;/label&gt;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&lt;input type="tel" id="phone" name="phone" class="form-control" required&gt; &lt;/div&gt;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&lt;div class="mb-3"&gt; &lt;label for="password" class="form-label"&gt;Password:&lt;/label&gt;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&lt;input type="password" id="password" name="password" class="form-control" required&gt; &lt;/div&gt; &lt;button type="submit" class="btn btn-primary"&gt;Register&lt;/button&gt; &lt;/form&gt; &lt;p&gt;Already have an account? &lt;a href="{{ url_for('login') }}"&gt;Login&lt;/a&gt;&lt;/p&gt; 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Noto Sans"/>
              </a:rPr>
              <a:t>&lt;/div&gt; &lt;/div&gt;&lt;/body&gt;&lt;/html&gt;</a:t>
            </a:r>
            <a:endParaRPr b="0" lang="en-IN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tretch/>
        </p:blipFill>
        <p:spPr>
          <a:xfrm>
            <a:off x="-3960" y="426960"/>
            <a:ext cx="1007964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-3960" y="426960"/>
            <a:ext cx="10079640" cy="479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2025-07-02T18:27:09Z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en-IN</dc:language>
  <cp:lastModifiedBy/>
  <dcterms:modified xsi:type="dcterms:W3CDTF">2025-07-02T20:16:45Z</dcterms:modified>
  <cp:revision>4</cp:revision>
  <dc:subject/>
  <dc:title>Grey Elegant</dc:title>
</cp:coreProperties>
</file>