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5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7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9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0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8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9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517E-B485-4D7C-85A7-3114369796E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39BF-7857-4173-AAE8-FD0B0D245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089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74"/>
            <a:ext cx="9170894" cy="7014051"/>
          </a:xfrm>
          <a:prstGeom prst="rect">
            <a:avLst/>
          </a:prstGeom>
        </p:spPr>
      </p:pic>
      <p:sp>
        <p:nvSpPr>
          <p:cNvPr id="5" name="Título 17"/>
          <p:cNvSpPr txBox="1">
            <a:spLocks/>
          </p:cNvSpPr>
          <p:nvPr/>
        </p:nvSpPr>
        <p:spPr>
          <a:xfrm>
            <a:off x="152401" y="2394857"/>
            <a:ext cx="3940628" cy="5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PASTA PARA LUSTRAR</a:t>
            </a:r>
            <a:endParaRPr lang="en-US" sz="2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1926" y="2873728"/>
            <a:ext cx="4895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n-US" sz="1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protectora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suficientemente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gruesa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evitar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penetración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humedadmy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consecuente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mpps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musgos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erosion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mecanica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 rayon de los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zapatos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Resistencia a los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químicos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abrillantar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acabado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 cement,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madera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parquet,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linolio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granito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muebles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274"/>
            <a:ext cx="9170892" cy="7014050"/>
          </a:xfrm>
          <a:prstGeom prst="rect">
            <a:avLst/>
          </a:prstGeom>
        </p:spPr>
      </p:pic>
      <p:sp>
        <p:nvSpPr>
          <p:cNvPr id="5" name="Título 17"/>
          <p:cNvSpPr txBox="1">
            <a:spLocks/>
          </p:cNvSpPr>
          <p:nvPr/>
        </p:nvSpPr>
        <p:spPr>
          <a:xfrm>
            <a:off x="152400" y="2175782"/>
            <a:ext cx="4514850" cy="5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CERA LÍQUIDA PARA LUSTRAR</a:t>
            </a:r>
            <a:endParaRPr lang="en-US" sz="2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2400" y="2648189"/>
            <a:ext cx="4895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mezcla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ceras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ciento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producen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protectora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duración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resistente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rayones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menores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así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penetración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superficies en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aplicada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Recomendada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abrillantar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cemento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madera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parquet,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linolio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granito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274"/>
            <a:ext cx="9170892" cy="7014050"/>
          </a:xfrm>
          <a:prstGeom prst="rect">
            <a:avLst/>
          </a:prstGeom>
        </p:spPr>
      </p:pic>
      <p:sp>
        <p:nvSpPr>
          <p:cNvPr id="5" name="Título 17"/>
          <p:cNvSpPr txBox="1">
            <a:spLocks/>
          </p:cNvSpPr>
          <p:nvPr/>
        </p:nvSpPr>
        <p:spPr>
          <a:xfrm>
            <a:off x="152401" y="2194832"/>
            <a:ext cx="3940628" cy="5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RUG SHAMPOO</a:t>
            </a:r>
            <a:endParaRPr lang="en-US" sz="2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2401" y="2725004"/>
            <a:ext cx="48958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Formulado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limpiar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y/o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lavar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alfombras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muebles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tapizados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sea de casa o del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vehículo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cualquier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material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textil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remover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suciedad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rincones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 </a:t>
            </a:r>
            <a:r>
              <a:rPr lang="en-US" sz="1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rofundos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dichos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274"/>
            <a:ext cx="9170891" cy="7014049"/>
          </a:xfrm>
          <a:prstGeom prst="rect">
            <a:avLst/>
          </a:prstGeom>
        </p:spPr>
      </p:pic>
      <p:sp>
        <p:nvSpPr>
          <p:cNvPr id="5" name="Título 17"/>
          <p:cNvSpPr txBox="1">
            <a:spLocks/>
          </p:cNvSpPr>
          <p:nvPr/>
        </p:nvSpPr>
        <p:spPr>
          <a:xfrm>
            <a:off x="152400" y="2175782"/>
            <a:ext cx="4781549" cy="5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CERA LÍQUIDA ANTIDESLIZANTE</a:t>
            </a:r>
            <a:endParaRPr lang="en-US" sz="2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80975" y="2657714"/>
            <a:ext cx="50958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autobrillante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formulada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brillo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protección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inmediata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 un solo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aplicando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dejando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 el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lustra.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lustrado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despues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brillo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antideslizantes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máxima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Para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abrillantar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granito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madera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cerámicos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1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36274"/>
            <a:ext cx="9170891" cy="7014049"/>
          </a:xfrm>
          <a:prstGeom prst="rect">
            <a:avLst/>
          </a:prstGeom>
        </p:spPr>
      </p:pic>
      <p:sp>
        <p:nvSpPr>
          <p:cNvPr id="5" name="Título 17"/>
          <p:cNvSpPr txBox="1">
            <a:spLocks/>
          </p:cNvSpPr>
          <p:nvPr/>
        </p:nvSpPr>
        <p:spPr>
          <a:xfrm>
            <a:off x="38100" y="2213882"/>
            <a:ext cx="5505449" cy="5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spc="-15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CERA LÍQUIDA PARA PISOS DE LOZA</a:t>
            </a:r>
            <a:endParaRPr lang="en-US" sz="2600" b="1" spc="-15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7151" y="2692379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Diseñada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abrillantar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pisos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baldosa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barnizada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rojizo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ladrillo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Abrillanta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renueva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color de la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baldosa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colorante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coloración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original de la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baldosa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Protége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baldosa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contra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inclemencias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tránsito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personas.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57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284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Arte</dc:creator>
  <cp:lastModifiedBy>Arte</cp:lastModifiedBy>
  <cp:revision>11</cp:revision>
  <dcterms:created xsi:type="dcterms:W3CDTF">2021-06-18T14:14:21Z</dcterms:created>
  <dcterms:modified xsi:type="dcterms:W3CDTF">2021-06-21T19:15:20Z</dcterms:modified>
</cp:coreProperties>
</file>