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9"/>
  </p:notesMasterIdLst>
  <p:sldIdLst>
    <p:sldId id="256" r:id="rId3"/>
    <p:sldId id="457" r:id="rId4"/>
    <p:sldId id="464" r:id="rId5"/>
    <p:sldId id="463" r:id="rId6"/>
    <p:sldId id="465" r:id="rId7"/>
    <p:sldId id="4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4" autoAdjust="0"/>
    <p:restoredTop sz="82448" autoAdjust="0"/>
  </p:normalViewPr>
  <p:slideViewPr>
    <p:cSldViewPr>
      <p:cViewPr varScale="1">
        <p:scale>
          <a:sx n="97" d="100"/>
          <a:sy n="97" d="100"/>
        </p:scale>
        <p:origin x="24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9/17/25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755576" y="4183962"/>
            <a:ext cx="81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Lecture 3 – Pictures of time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evolution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,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linear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response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and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Kubo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formalism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The full solid-state Hamiltonian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D623-59DA-E146-B4D5-EBD82F8E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76" y="1195934"/>
            <a:ext cx="2612529" cy="16921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4C161-62F3-42BC-3E14-E288C51A0A07}"/>
              </a:ext>
            </a:extLst>
          </p:cNvPr>
          <p:cNvGrpSpPr/>
          <p:nvPr/>
        </p:nvGrpSpPr>
        <p:grpSpPr>
          <a:xfrm>
            <a:off x="228676" y="1784341"/>
            <a:ext cx="6235700" cy="1409700"/>
            <a:chOff x="228676" y="1346706"/>
            <a:chExt cx="6235700" cy="1409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483A0A-0985-9D49-9B2C-5F88853E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76" y="1346706"/>
              <a:ext cx="6235700" cy="1409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38866A-075F-D4BC-65A1-A6EC75B8FD82}"/>
                </a:ext>
              </a:extLst>
            </p:cNvPr>
            <p:cNvSpPr/>
            <p:nvPr/>
          </p:nvSpPr>
          <p:spPr>
            <a:xfrm>
              <a:off x="6156176" y="1484784"/>
              <a:ext cx="30820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614469" y="1784341"/>
            <a:ext cx="13822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51708-A788-4BB8-38BD-CE8C3C074457}"/>
              </a:ext>
            </a:extLst>
          </p:cNvPr>
          <p:cNvCxnSpPr/>
          <p:nvPr/>
        </p:nvCxnSpPr>
        <p:spPr>
          <a:xfrm>
            <a:off x="2915816" y="2792905"/>
            <a:ext cx="0" cy="1584176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574497" y="4377081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Many fascinating phenomena like magnetism, superconductivity, quantum criticality, </a:t>
            </a:r>
            <a:br>
              <a:rPr lang="en-DE" dirty="0"/>
            </a:br>
            <a:r>
              <a:rPr lang="en-DE" dirty="0"/>
              <a:t>metal-insulator transitions, …</a:t>
            </a:r>
          </a:p>
          <a:p>
            <a:endParaRPr lang="en-DE" dirty="0"/>
          </a:p>
          <a:p>
            <a:r>
              <a:rPr lang="en-DE" dirty="0"/>
              <a:t>However: advanced description necessary! One-particle picture does not hold!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9557F-750F-69BD-9977-615FA18084D9}"/>
              </a:ext>
            </a:extLst>
          </p:cNvPr>
          <p:cNvSpPr/>
          <p:nvPr/>
        </p:nvSpPr>
        <p:spPr>
          <a:xfrm>
            <a:off x="1072762" y="1763488"/>
            <a:ext cx="10740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</a:t>
            </a: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blipFill>
                <a:blip r:embed="rId5"/>
                <a:stretch>
                  <a:fillRect l="-19444" t="-4348" r="-8333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blipFill>
                <a:blip r:embed="rId6"/>
                <a:stretch>
                  <a:fillRect l="-15000" t="-4348" r="-10000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9" grpId="0"/>
      <p:bldP spid="13" grpId="0"/>
      <p:bldP spid="21" grpId="0"/>
      <p:bldP spid="1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EAA3-36B0-1448-8A80-E3808477DEBA}"/>
              </a:ext>
            </a:extLst>
          </p:cNvPr>
          <p:cNvSpPr txBox="1"/>
          <p:nvPr/>
        </p:nvSpPr>
        <p:spPr>
          <a:xfrm>
            <a:off x="323528" y="1340768"/>
            <a:ext cx="206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u="sng" dirty="0"/>
              <a:t>Content and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074D-9274-7368-2D50-2D6C8D988EED}"/>
              </a:ext>
            </a:extLst>
          </p:cNvPr>
          <p:cNvSpPr txBox="1"/>
          <p:nvPr/>
        </p:nvSpPr>
        <p:spPr>
          <a:xfrm>
            <a:off x="611560" y="2022319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Pictures of time evolution in quantum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Schrödinger p</a:t>
            </a:r>
            <a:r>
              <a:rPr lang="en-GB" dirty="0" err="1"/>
              <a:t>ic</a:t>
            </a:r>
            <a:r>
              <a:rPr lang="en-DE" dirty="0"/>
              <a:t>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Heisenberg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Dirac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Linear Response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Kubo-Nakano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6575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blipFill>
                <a:blip r:embed="rId3"/>
                <a:stretch>
                  <a:fillRect l="-1327" t="-153448" r="-2655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/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blipFill>
                <a:blip r:embed="rId4"/>
                <a:stretch>
                  <a:fillRect l="-743" t="-153448" r="-123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4144016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ensity-density (or charge) response function</a:t>
            </a:r>
            <a:br>
              <a:rPr lang="en-DE" dirty="0"/>
            </a:br>
            <a:r>
              <a:rPr lang="en-DE" dirty="0"/>
              <a:t>“Polarizability”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 operator and variation of chemical potential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A1BA2-116D-FA60-AB5B-2EDFDD3D61BE}"/>
              </a:ext>
            </a:extLst>
          </p:cNvPr>
          <p:cNvSpPr txBox="1"/>
          <p:nvPr/>
        </p:nvSpPr>
        <p:spPr>
          <a:xfrm>
            <a:off x="157245" y="2622911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density: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888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blipFill>
                <a:blip r:embed="rId3"/>
                <a:stretch>
                  <a:fillRect t="-153448" r="-35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3573016"/>
            <a:ext cx="410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  <a:r>
              <a:rPr lang="en-DE" dirty="0"/>
              <a:t>(or magnetic) response function</a:t>
            </a:r>
            <a:br>
              <a:rPr lang="en-DE" dirty="0"/>
            </a:br>
            <a:r>
              <a:rPr lang="en-DE" dirty="0"/>
              <a:t>“spin susceptibility”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moment and external magnetic field in direction ⍺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D6654-F4F9-A3FF-A7C1-8B080168E52B}"/>
              </a:ext>
            </a:extLst>
          </p:cNvPr>
          <p:cNvSpPr txBox="1"/>
          <p:nvPr/>
        </p:nvSpPr>
        <p:spPr>
          <a:xfrm>
            <a:off x="155352" y="2873714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spin: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63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288</Words>
  <Application>Microsoft Macintosh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Custom Design</vt:lpstr>
      <vt:lpstr>Larissa-Design</vt:lpstr>
      <vt:lpstr>PowerPoint Presentation</vt:lpstr>
      <vt:lpstr>The full solid-state Hamiltonian</vt:lpstr>
      <vt:lpstr>Towards interacting systems…</vt:lpstr>
      <vt:lpstr>Lecture 3</vt:lpstr>
      <vt:lpstr>Lecture 3: Examples for correlation functions I</vt:lpstr>
      <vt:lpstr>Lecture 3: Examples for correlation functions II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652</cp:revision>
  <cp:lastPrinted>2021-09-09T16:03:15Z</cp:lastPrinted>
  <dcterms:created xsi:type="dcterms:W3CDTF">2014-04-01T16:35:38Z</dcterms:created>
  <dcterms:modified xsi:type="dcterms:W3CDTF">2025-09-17T12:59:55Z</dcterms:modified>
</cp:coreProperties>
</file>