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5" r:id="rId2"/>
  </p:sldMasterIdLst>
  <p:notesMasterIdLst>
    <p:notesMasterId r:id="rId5"/>
  </p:notesMasterIdLst>
  <p:sldIdLst>
    <p:sldId id="256" r:id="rId3"/>
    <p:sldId id="623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0C0"/>
    <a:srgbClr val="FF9933"/>
    <a:srgbClr val="67BCAE"/>
    <a:srgbClr val="EAD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 autoAdjust="0"/>
    <p:restoredTop sz="82423" autoAdjust="0"/>
  </p:normalViewPr>
  <p:slideViewPr>
    <p:cSldViewPr>
      <p:cViewPr varScale="1">
        <p:scale>
          <a:sx n="102" d="100"/>
          <a:sy n="102" d="100"/>
        </p:scale>
        <p:origin x="25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CEECD-F39C-4D02-890D-AC0AE91B6A27}" type="datetimeFigureOut">
              <a:rPr lang="en-US" smtClean="0"/>
              <a:pPr/>
              <a:t>7/14/25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8C5A7-0305-4EBC-87F9-6BE751D08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6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>
            <a:lum/>
          </a:blip>
          <a:srcRect/>
          <a:stretch>
            <a:fillRect t="-42000" b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>
            <a:lum/>
          </a:blip>
          <a:srcRect/>
          <a:stretch>
            <a:fillRect t="-42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lang="ko-KR" altLang="en-US" dirty="0"/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570D19B9-2FD6-B229-80B7-A0E05D1E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836712" y="6597352"/>
            <a:ext cx="2133600" cy="365125"/>
          </a:xfrm>
        </p:spPr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8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39" y="5635533"/>
            <a:ext cx="84604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Assistant-Prof. Dr. Thomas Schäfer</a:t>
            </a:r>
            <a:br>
              <a:rPr kumimoji="0"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Università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degli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studi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di Trieste (UNITS), Winter Semester 2025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99575" y="3346581"/>
            <a:ext cx="83923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fr-FR" sz="2000" b="1" dirty="0" err="1"/>
              <a:t>Computational</a:t>
            </a:r>
            <a:r>
              <a:rPr lang="fr-FR" sz="2000" b="1" dirty="0"/>
              <a:t> Methods for Quantum </a:t>
            </a:r>
            <a:r>
              <a:rPr lang="fr-FR" sz="2000" b="1" dirty="0" err="1"/>
              <a:t>Many</a:t>
            </a:r>
            <a:r>
              <a:rPr lang="fr-FR" sz="2000" b="1" dirty="0"/>
              <a:t>-Body </a:t>
            </a:r>
            <a:r>
              <a:rPr lang="fr-FR" sz="2000" b="1" dirty="0" err="1"/>
              <a:t>Systems</a:t>
            </a:r>
            <a:r>
              <a:rPr lang="fr-FR" sz="2000" b="1" dirty="0"/>
              <a:t> (CMQMB) -</a:t>
            </a:r>
          </a:p>
          <a:p>
            <a:pPr algn="r"/>
            <a:r>
              <a:rPr lang="fr-FR" sz="2000" b="1" dirty="0" err="1"/>
              <a:t>from</a:t>
            </a:r>
            <a:r>
              <a:rPr lang="fr-FR" sz="2000" b="1" dirty="0"/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artificial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atoms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/>
              <a:t>to </a:t>
            </a:r>
            <a:r>
              <a:rPr lang="fr-FR" sz="2000" b="1" dirty="0">
                <a:solidFill>
                  <a:srgbClr val="3240C0"/>
                </a:solidFill>
              </a:rPr>
              <a:t>high-</a:t>
            </a:r>
            <a:r>
              <a:rPr lang="fr-FR" sz="2000" b="1" dirty="0" err="1">
                <a:solidFill>
                  <a:srgbClr val="3240C0"/>
                </a:solidFill>
              </a:rPr>
              <a:t>temperature</a:t>
            </a:r>
            <a:r>
              <a:rPr lang="fr-FR" sz="2000" b="1" dirty="0">
                <a:solidFill>
                  <a:srgbClr val="3240C0"/>
                </a:solidFill>
              </a:rPr>
              <a:t> </a:t>
            </a:r>
            <a:r>
              <a:rPr lang="fr-FR" sz="2000" b="1" dirty="0" err="1">
                <a:solidFill>
                  <a:srgbClr val="3240C0"/>
                </a:solidFill>
              </a:rPr>
              <a:t>superconductors</a:t>
            </a:r>
            <a:endParaRPr lang="fr-FR" sz="2000" b="1" dirty="0">
              <a:solidFill>
                <a:srgbClr val="3240C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BCDEA0-20EB-D943-A33B-20ACE40A1BAC}"/>
              </a:ext>
            </a:extLst>
          </p:cNvPr>
          <p:cNvCxnSpPr/>
          <p:nvPr/>
        </p:nvCxnSpPr>
        <p:spPr>
          <a:xfrm>
            <a:off x="531538" y="4125273"/>
            <a:ext cx="839239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4EB2AA-084B-5758-A53D-3EC700C3F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2" y="5564447"/>
            <a:ext cx="2844084" cy="10039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50F71C-8BEF-AA42-4904-6BD37E2B9BFE}"/>
              </a:ext>
            </a:extLst>
          </p:cNvPr>
          <p:cNvSpPr txBox="1"/>
          <p:nvPr/>
        </p:nvSpPr>
        <p:spPr>
          <a:xfrm>
            <a:off x="4351933" y="41839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altLang="ko-KR" sz="1800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Electron </a:t>
            </a:r>
            <a:r>
              <a:rPr lang="fr-FR" altLang="ko-KR" sz="1800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gase</a:t>
            </a:r>
            <a:r>
              <a:rPr lang="fr-FR" altLang="ko-KR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s</a:t>
            </a:r>
            <a:r>
              <a:rPr lang="fr-FR" altLang="ko-KR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 in 3, 2, 1, and 0 (!) dimensions</a:t>
            </a:r>
            <a:endParaRPr lang="en-US" altLang="ko-KR" sz="2800" b="1" dirty="0">
              <a:solidFill>
                <a:srgbClr val="3240C0"/>
              </a:solidFill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Quantum dots: samples and measurement of</a:t>
            </a:r>
            <a:br>
              <a:rPr lang="en-GB" sz="2400" b="1" dirty="0"/>
            </a:br>
            <a:r>
              <a:rPr lang="en-GB" sz="2400" b="1" dirty="0"/>
              <a:t>Coulomb blockade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3" name="Titel 3">
            <a:extLst>
              <a:ext uri="{FF2B5EF4-FFF2-40B4-BE49-F238E27FC236}">
                <a16:creationId xmlns:a16="http://schemas.microsoft.com/office/drawing/2014/main" id="{E05100DB-5766-C148-8F5A-667DB4B160B8}"/>
              </a:ext>
            </a:extLst>
          </p:cNvPr>
          <p:cNvSpPr txBox="1">
            <a:spLocks/>
          </p:cNvSpPr>
          <p:nvPr/>
        </p:nvSpPr>
        <p:spPr>
          <a:xfrm>
            <a:off x="827584" y="250473"/>
            <a:ext cx="777686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19D456-0ED1-D020-9B90-DACF80A6A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077" y="2330246"/>
            <a:ext cx="3566879" cy="23928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D930B3-FEF8-6604-E587-932BE4A942CE}"/>
              </a:ext>
            </a:extLst>
          </p:cNvPr>
          <p:cNvSpPr txBox="1"/>
          <p:nvPr/>
        </p:nvSpPr>
        <p:spPr>
          <a:xfrm>
            <a:off x="4932040" y="6420538"/>
            <a:ext cx="431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U. </a:t>
            </a:r>
            <a:r>
              <a:rPr lang="en-GB" sz="1200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Meirav</a:t>
            </a:r>
            <a:r>
              <a:rPr lang="en-GB" sz="1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M. A. Kastner, and S. Wind, Phys. Rev. Lett. </a:t>
            </a:r>
            <a:r>
              <a:rPr lang="en-GB" sz="12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65</a:t>
            </a:r>
            <a:r>
              <a:rPr lang="en-GB" sz="1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6 (1990)</a:t>
            </a:r>
            <a:endParaRPr lang="en-GB" sz="1200" i="1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Y. Meir, N. S. </a:t>
            </a:r>
            <a:r>
              <a:rPr lang="en-GB" sz="12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Wingreen</a:t>
            </a:r>
            <a:r>
              <a:rPr lang="en-GB" sz="12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P. A. Lee, Phys. Rev. Lett. </a:t>
            </a:r>
            <a:r>
              <a:rPr lang="en-GB" sz="12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66</a:t>
            </a:r>
            <a:r>
              <a:rPr lang="en-GB" sz="12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23 (1991)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7F6A2-367D-482B-6F78-8B8382E2E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44" y="2580601"/>
            <a:ext cx="4043233" cy="1892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7DB981-91BC-ABB1-719F-64BA9A4CF5B1}"/>
              </a:ext>
            </a:extLst>
          </p:cNvPr>
          <p:cNvSpPr txBox="1"/>
          <p:nvPr/>
        </p:nvSpPr>
        <p:spPr>
          <a:xfrm>
            <a:off x="-15008" y="6581001"/>
            <a:ext cx="296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J. A. Folk, et al., Phys. Rev. Lett. </a:t>
            </a:r>
            <a:r>
              <a:rPr lang="en-GB" sz="12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76</a:t>
            </a:r>
            <a:r>
              <a:rPr lang="en-GB" sz="12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10 (1996)</a:t>
            </a:r>
            <a:endParaRPr lang="en-GB" sz="12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4EF62-F828-0B7D-A7E0-0A20CC131FCD}"/>
              </a:ext>
            </a:extLst>
          </p:cNvPr>
          <p:cNvSpPr txBox="1"/>
          <p:nvPr/>
        </p:nvSpPr>
        <p:spPr>
          <a:xfrm>
            <a:off x="323802" y="2121810"/>
            <a:ext cx="11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Schematic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F4C5A-AAA5-120E-9C77-D0E1FA66183D}"/>
              </a:ext>
            </a:extLst>
          </p:cNvPr>
          <p:cNvSpPr txBox="1"/>
          <p:nvPr/>
        </p:nvSpPr>
        <p:spPr>
          <a:xfrm>
            <a:off x="2609924" y="2091744"/>
            <a:ext cx="196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STM measurement</a:t>
            </a:r>
          </a:p>
        </p:txBody>
      </p:sp>
    </p:spTree>
    <p:extLst>
      <p:ext uri="{BB962C8B-B14F-4D97-AF65-F5344CB8AC3E}">
        <p14:creationId xmlns:p14="http://schemas.microsoft.com/office/powerpoint/2010/main" val="34101100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12870</TotalTime>
  <Words>139</Words>
  <Application>Microsoft Macintosh PowerPoint</Application>
  <PresentationFormat>On-screen Show (4:3)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Custom Design</vt:lpstr>
      <vt:lpstr>Larissa-Design</vt:lpstr>
      <vt:lpstr>PowerPoint Presentation</vt:lpstr>
      <vt:lpstr>Quantum dots: samples and measurement of Coulomb blockade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Thomas Schäfer</cp:lastModifiedBy>
  <cp:revision>646</cp:revision>
  <cp:lastPrinted>2021-09-09T16:03:15Z</cp:lastPrinted>
  <dcterms:created xsi:type="dcterms:W3CDTF">2014-04-01T16:35:38Z</dcterms:created>
  <dcterms:modified xsi:type="dcterms:W3CDTF">2025-07-14T15:10:40Z</dcterms:modified>
</cp:coreProperties>
</file>