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75426-A9D0-40C7-8351-3E3C674D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CFF63-04B0-46CF-9478-B9719BC3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F4974-C817-460F-B350-5429A556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0545C-DB24-4A01-9709-6898EC4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D60B7-EDA1-4B7F-9916-84EF0192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9A4BD-666E-4CA3-8628-9EEF5607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B436D1-40AC-4602-89C6-7920B7583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6CE25-AC86-46BA-87C9-B63D2F42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D6595-CA72-4349-8985-1BCBFF20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9798D-F6C2-444F-9521-24A64A74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5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F05F1D-722B-4CA8-B702-F4F38291F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16B4BE-8918-4678-920D-985BBC0AB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20E4A-960C-4C41-B650-C26D5843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9C0D5B-E01F-427F-970C-0E4C4A22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B1858-0328-448C-A85D-0106E6D7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68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53E96-23C6-44B3-A6F5-DFF6F373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0D604-119A-4CB0-92A7-DDA7CD0E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EF8E5-B1AF-4972-A915-CC4D414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73B48-B86C-4A79-AF71-67867DED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056C0-FB23-44E8-B86B-C2C27587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7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BE2E6-6109-4CE6-868F-0271D6A9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F4824-A21D-4F20-8960-F5F024A8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A4753-E91C-4BA2-B5EE-E05B6150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AE578-C5B6-41CF-B86F-70CA8FA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2E973-9BB9-40B1-8776-4201C4BA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2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974AF-940D-48FC-8525-5175B661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21956-6A2E-4E5F-B4FB-B4D17FD70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B94311-1354-4637-9CBC-9BC77B4E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FDBB26-64DB-48E6-93BB-DBC274BF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6CBE46-7AE0-4401-BB14-6020B268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81970A-B3EE-45FD-9BA8-9E49AC49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67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A679-FB49-43E7-9A1A-CF9D3EA8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D9AB64-5D0B-4786-BD56-FCC963C5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394864-50B3-413B-B0CC-68ABDF87B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B269D4-A3C6-4F22-BBBE-A47BAE8A5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252CE8-7DEA-45AB-94EF-03B2A5B15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AA27FE-C7D9-4774-91B1-02EB91E8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BEED71-EB86-41A6-AB76-B3E848B6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28FE4B-4D7D-40E1-A125-CAD4207F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0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863FD-4D01-4199-8F76-E02CCF92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81B877-2CD6-451E-A24E-21928DDD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43542-4664-4BE1-AC9D-0EF59EC3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3678B0-1749-4720-BC4C-B4E09225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2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DFF492-43C2-46B6-9C40-28B6680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622991-0F9F-4168-BE8C-E117EF22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375B6-0CF0-40CD-A603-F26474F2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7165E-60EE-4C73-B5DD-04B595C4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C0839-50EE-4F44-841A-1552979D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D0D5B1-A365-432A-9BC2-AE4F9A6D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7E43E1-3A9F-49A2-9FF0-43964B0E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9CDF7-928C-4AD1-BC65-BBA22B56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81D8D8-C63C-4550-BC79-8E5D2914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88AC7-82E5-47F8-9ADA-11E977FE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680F37-9EFD-4085-821D-D395F99CD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9F199F-197F-472C-8393-9B6F48A3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F4C97-08F1-4F8B-B233-8378A574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CCA41C-D090-43D8-8F63-EDA67D2F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E636D-919F-4F3B-83CB-44B0A7F5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9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6DF415-539A-4960-8C72-1B2027B7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5D3C0-826B-4D6E-A714-429022B5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C5724-4203-46D5-B649-10F838294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AF5A-6D16-434C-8397-A04A6C8FDA51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2CF77-30E1-4B08-96E1-8FC0593D4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A20C-5167-4F9D-B025-196B4528E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0609-8E92-4B5A-8CD4-2D4D65C5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2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7484C8-B0F9-44CB-897D-7B0EC66A299A}"/>
              </a:ext>
            </a:extLst>
          </p:cNvPr>
          <p:cNvSpPr/>
          <p:nvPr/>
        </p:nvSpPr>
        <p:spPr>
          <a:xfrm>
            <a:off x="4236720" y="924560"/>
            <a:ext cx="2164080" cy="701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Meta-attribute </a:t>
            </a:r>
            <a:r>
              <a:rPr lang="de-DE" dirty="0" err="1">
                <a:solidFill>
                  <a:schemeClr val="tx1"/>
                </a:solidFill>
              </a:rPr>
              <a:t>extraction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15B1D02-326B-41B2-8C17-B22970689CD0}"/>
              </a:ext>
            </a:extLst>
          </p:cNvPr>
          <p:cNvSpPr txBox="1"/>
          <p:nvPr/>
        </p:nvSpPr>
        <p:spPr>
          <a:xfrm>
            <a:off x="2288540" y="277368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direct</a:t>
            </a: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1C5D59-8E01-4925-BFAF-D863708CB519}"/>
              </a:ext>
            </a:extLst>
          </p:cNvPr>
          <p:cNvSpPr txBox="1"/>
          <p:nvPr/>
        </p:nvSpPr>
        <p:spPr>
          <a:xfrm>
            <a:off x="7294880" y="2773680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indirect</a:t>
            </a:r>
            <a:endParaRPr lang="de-DE" sz="24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4E829B7-3093-4A2D-A264-F6054DEDE28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745740" y="1625600"/>
            <a:ext cx="2573020" cy="114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40D4303-F03E-42D3-B42F-6C1AB79F8AE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318760" y="1625600"/>
            <a:ext cx="2677160" cy="114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81E8968-0A7D-44F9-935F-FB3D688E8319}"/>
              </a:ext>
            </a:extLst>
          </p:cNvPr>
          <p:cNvSpPr txBox="1"/>
          <p:nvPr/>
        </p:nvSpPr>
        <p:spPr>
          <a:xfrm>
            <a:off x="6400800" y="393192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models</a:t>
            </a:r>
            <a:endParaRPr lang="de-DE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2D1F7F-E910-434C-98E7-6D7DAF9CA443}"/>
              </a:ext>
            </a:extLst>
          </p:cNvPr>
          <p:cNvSpPr txBox="1"/>
          <p:nvPr/>
        </p:nvSpPr>
        <p:spPr>
          <a:xfrm>
            <a:off x="8023860" y="3931920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landmarking</a:t>
            </a:r>
            <a:endParaRPr lang="de-DE" sz="240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EEEDA51-62DA-47A2-98D2-9940E0EC1DB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7294880" y="3235345"/>
            <a:ext cx="701040" cy="696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E2E930-2C80-4F46-B329-7845B470714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995920" y="3235345"/>
            <a:ext cx="922020" cy="696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83E9DE-61EA-420C-823F-C78E0876CFEF}"/>
              </a:ext>
            </a:extLst>
          </p:cNvPr>
          <p:cNvSpPr txBox="1"/>
          <p:nvPr/>
        </p:nvSpPr>
        <p:spPr>
          <a:xfrm>
            <a:off x="360680" y="3931919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Simple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87C7FA-4628-4007-8791-5921D3ADBC68}"/>
              </a:ext>
            </a:extLst>
          </p:cNvPr>
          <p:cNvSpPr txBox="1"/>
          <p:nvPr/>
        </p:nvSpPr>
        <p:spPr>
          <a:xfrm>
            <a:off x="1803400" y="3931919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Statistical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BCCDFD8-E905-4CF1-95E1-D58FC7F6EB65}"/>
              </a:ext>
            </a:extLst>
          </p:cNvPr>
          <p:cNvSpPr txBox="1"/>
          <p:nvPr/>
        </p:nvSpPr>
        <p:spPr>
          <a:xfrm>
            <a:off x="3624580" y="3942078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Informational</a:t>
            </a:r>
            <a:endParaRPr lang="de-DE" sz="24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F74AE22-5F42-43FF-9023-6D05F42C076A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flipH="1">
            <a:off x="1254760" y="3235345"/>
            <a:ext cx="1490980" cy="696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7CB8BA8-7A97-4BE6-B1E6-368DFA4D5475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flipH="1">
            <a:off x="2697480" y="3235345"/>
            <a:ext cx="48260" cy="696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B66709E-5E42-4A9F-B0CD-242F8D785FF1}"/>
              </a:ext>
            </a:extLst>
          </p:cNvPr>
          <p:cNvCxnSpPr>
            <a:stCxn id="7" idx="2"/>
            <a:endCxn id="25" idx="0"/>
          </p:cNvCxnSpPr>
          <p:nvPr/>
        </p:nvCxnSpPr>
        <p:spPr>
          <a:xfrm>
            <a:off x="2745740" y="3235345"/>
            <a:ext cx="1889760" cy="706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tschechlov</dc:creator>
  <cp:lastModifiedBy>dennis tschechlov</cp:lastModifiedBy>
  <cp:revision>2</cp:revision>
  <dcterms:created xsi:type="dcterms:W3CDTF">2019-04-17T07:10:17Z</dcterms:created>
  <dcterms:modified xsi:type="dcterms:W3CDTF">2019-04-17T07:55:50Z</dcterms:modified>
</cp:coreProperties>
</file>