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6" r:id="rId11"/>
    <p:sldId id="267" r:id="rId12"/>
    <p:sldId id="265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182" autoAdjust="0"/>
  </p:normalViewPr>
  <p:slideViewPr>
    <p:cSldViewPr>
      <p:cViewPr varScale="1">
        <p:scale>
          <a:sx n="48" d="100"/>
          <a:sy n="48" d="100"/>
        </p:scale>
        <p:origin x="-19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25EC-E2B0-4D22-A422-6759D1BA6E0D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7EA16-1FF6-46A6-A6F7-0B7CA0B71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031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Callabe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später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ausführlich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erklärt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EA16-1FF6-46A6-A6F7-0B7CA0B719B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507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053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7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85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14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79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40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388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224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0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21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372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EA7A-B96D-4D45-AF1B-743B38A05A20}" type="datetimeFigureOut">
              <a:rPr lang="de-CH" smtClean="0"/>
              <a:t>03.06.2014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89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Primzahlen</a:t>
            </a:r>
            <a:r>
              <a:rPr lang="en-US" dirty="0" smtClean="0"/>
              <a:t> und Threads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Filip Hofer, Markus </a:t>
            </a:r>
            <a:r>
              <a:rPr lang="en-US" dirty="0" err="1" smtClean="0"/>
              <a:t>Loosli</a:t>
            </a:r>
            <a:r>
              <a:rPr lang="en-US" dirty="0" smtClean="0"/>
              <a:t>, James Schüpbach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00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Erklärung</a:t>
            </a:r>
            <a:r>
              <a:rPr lang="en-US" dirty="0" smtClean="0"/>
              <a:t> </a:t>
            </a:r>
            <a:r>
              <a:rPr lang="en-US" dirty="0" err="1" smtClean="0"/>
              <a:t>Quellcode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1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68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</a:t>
            </a:r>
            <a:r>
              <a:rPr lang="en-US" dirty="0" smtClean="0"/>
              <a:t> und </a:t>
            </a:r>
            <a:r>
              <a:rPr lang="en-US" dirty="0" err="1" smtClean="0"/>
              <a:t>Nachteile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38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0000" dirty="0" smtClean="0"/>
          </a:p>
          <a:p>
            <a:pPr marL="0" indent="0" algn="ctr">
              <a:buNone/>
            </a:pPr>
            <a:r>
              <a:rPr lang="en-US" sz="10000" dirty="0" err="1" smtClean="0"/>
              <a:t>Fragen</a:t>
            </a:r>
            <a:r>
              <a:rPr lang="en-US" sz="10000" dirty="0" smtClean="0"/>
              <a:t>?</a:t>
            </a:r>
            <a:endParaRPr lang="de-CH" sz="10000" dirty="0"/>
          </a:p>
        </p:txBody>
      </p:sp>
    </p:spTree>
    <p:extLst>
      <p:ext uri="{BB962C8B-B14F-4D97-AF65-F5344CB8AC3E}">
        <p14:creationId xmlns:p14="http://schemas.microsoft.com/office/powerpoint/2010/main" val="15175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endParaRPr lang="en-US" dirty="0" smtClean="0"/>
          </a:p>
          <a:p>
            <a:r>
              <a:rPr lang="en-US" dirty="0" err="1" smtClean="0"/>
              <a:t>Lösungsmöglichkeiten</a:t>
            </a:r>
            <a:endParaRPr lang="en-US" dirty="0" smtClean="0"/>
          </a:p>
          <a:p>
            <a:r>
              <a:rPr lang="en-US" dirty="0" err="1" smtClean="0"/>
              <a:t>Umsetzung</a:t>
            </a:r>
            <a:endParaRPr lang="en-US" dirty="0" smtClean="0"/>
          </a:p>
          <a:p>
            <a:r>
              <a:rPr lang="en-US" dirty="0" smtClean="0"/>
              <a:t>Demonstration</a:t>
            </a:r>
          </a:p>
          <a:p>
            <a:r>
              <a:rPr lang="en-US" dirty="0" err="1" smtClean="0"/>
              <a:t>Fazit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45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r>
              <a:rPr lang="en-US" dirty="0"/>
              <a:t> </a:t>
            </a:r>
            <a:r>
              <a:rPr lang="en-US" dirty="0" smtClean="0"/>
              <a:t>Version1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Threads </a:t>
            </a:r>
            <a:r>
              <a:rPr lang="en-US" dirty="0" err="1" smtClean="0"/>
              <a:t>starten</a:t>
            </a:r>
            <a:endParaRPr lang="de-CH" dirty="0" smtClean="0"/>
          </a:p>
          <a:p>
            <a:pPr lvl="1"/>
            <a:r>
              <a:rPr lang="en-US" dirty="0" err="1" smtClean="0"/>
              <a:t>Berechnen</a:t>
            </a:r>
            <a:r>
              <a:rPr lang="en-US" dirty="0" smtClean="0"/>
              <a:t> </a:t>
            </a:r>
            <a:r>
              <a:rPr lang="de-DE" dirty="0" smtClean="0"/>
              <a:t>Primzahlen (bis zur Zahl m)</a:t>
            </a:r>
          </a:p>
          <a:p>
            <a:pPr lvl="1"/>
            <a:r>
              <a:rPr lang="de-DE" dirty="0" smtClean="0"/>
              <a:t>Keine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/>
          </a:p>
          <a:p>
            <a:pPr lvl="1"/>
            <a:r>
              <a:rPr lang="de-DE" dirty="0" err="1" smtClean="0"/>
              <a:t>Threadstatus</a:t>
            </a:r>
            <a:r>
              <a:rPr lang="de-DE" dirty="0" smtClean="0"/>
              <a:t> ausgeben</a:t>
            </a:r>
          </a:p>
          <a:p>
            <a:r>
              <a:rPr lang="de-DE" dirty="0" smtClean="0"/>
              <a:t>In Main Methode bis Zahl m Primzahlen berechnen</a:t>
            </a:r>
          </a:p>
          <a:p>
            <a:r>
              <a:rPr lang="de-DE" dirty="0" smtClean="0"/>
              <a:t>Alle Threads stoppen</a:t>
            </a:r>
          </a:p>
          <a:p>
            <a:r>
              <a:rPr lang="de-DE" dirty="0" smtClean="0"/>
              <a:t>Auswertung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6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r>
              <a:rPr lang="en-US" dirty="0" smtClean="0"/>
              <a:t> Version2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Threads </a:t>
            </a:r>
            <a:r>
              <a:rPr lang="en-US" dirty="0" err="1" smtClean="0"/>
              <a:t>starten</a:t>
            </a:r>
            <a:endParaRPr lang="en-US" dirty="0" smtClean="0"/>
          </a:p>
          <a:p>
            <a:pPr lvl="1"/>
            <a:r>
              <a:rPr lang="en-US" dirty="0" err="1" smtClean="0"/>
              <a:t>Primzahlen</a:t>
            </a:r>
            <a:r>
              <a:rPr lang="en-US" dirty="0" smtClean="0"/>
              <a:t> </a:t>
            </a:r>
            <a:r>
              <a:rPr lang="en-US" dirty="0" err="1" smtClean="0"/>
              <a:t>berechnen</a:t>
            </a:r>
            <a:endParaRPr lang="en-US" dirty="0" smtClean="0"/>
          </a:p>
          <a:p>
            <a:pPr lvl="1"/>
            <a:r>
              <a:rPr lang="en-US" dirty="0" err="1" smtClean="0"/>
              <a:t>Zahlenbereche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aufgeteilt</a:t>
            </a:r>
            <a:endParaRPr lang="en-US" dirty="0" smtClean="0"/>
          </a:p>
          <a:p>
            <a:pPr lvl="1"/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Kalkulation</a:t>
            </a:r>
            <a:r>
              <a:rPr lang="en-US" dirty="0" smtClean="0"/>
              <a:t>: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Primzahlen</a:t>
            </a:r>
            <a:r>
              <a:rPr lang="en-US" dirty="0" smtClean="0"/>
              <a:t> </a:t>
            </a:r>
            <a:r>
              <a:rPr lang="en-US" dirty="0" err="1" smtClean="0"/>
              <a:t>zusammenfügen</a:t>
            </a:r>
            <a:endParaRPr lang="en-US" dirty="0"/>
          </a:p>
          <a:p>
            <a:r>
              <a:rPr lang="en-US" dirty="0" smtClean="0"/>
              <a:t>In Main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Threads </a:t>
            </a:r>
            <a:r>
              <a:rPr lang="en-US" dirty="0" err="1" smtClean="0"/>
              <a:t>berechnen</a:t>
            </a:r>
            <a:endParaRPr lang="en-US" dirty="0" smtClean="0"/>
          </a:p>
          <a:p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vergleichen</a:t>
            </a:r>
            <a:endParaRPr lang="en-US" dirty="0" smtClean="0"/>
          </a:p>
          <a:p>
            <a:r>
              <a:rPr lang="en-US" dirty="0" smtClean="0"/>
              <a:t>Callable Object </a:t>
            </a:r>
            <a:r>
              <a:rPr lang="en-US" dirty="0" err="1" smtClean="0"/>
              <a:t>verwenden</a:t>
            </a:r>
            <a:r>
              <a:rPr lang="en-US" dirty="0" smtClean="0"/>
              <a:t>.</a:t>
            </a:r>
            <a:endParaRPr lang="de-CH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97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Lösungsmöglichkeiten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92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Umsetzung</a:t>
            </a:r>
            <a:r>
              <a:rPr lang="en-US" dirty="0" smtClean="0"/>
              <a:t> Version1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Threads</a:t>
            </a:r>
          </a:p>
          <a:p>
            <a:r>
              <a:rPr lang="en-US" dirty="0" smtClean="0"/>
              <a:t>Thread Scheduler</a:t>
            </a:r>
          </a:p>
          <a:p>
            <a:pPr lvl="1"/>
            <a:r>
              <a:rPr lang="en-US" dirty="0" err="1" smtClean="0"/>
              <a:t>Verwaltet</a:t>
            </a:r>
            <a:r>
              <a:rPr lang="en-US" dirty="0" smtClean="0"/>
              <a:t> Threads</a:t>
            </a:r>
          </a:p>
          <a:p>
            <a:pPr lvl="1"/>
            <a:r>
              <a:rPr lang="en-US" dirty="0" err="1" smtClean="0"/>
              <a:t>Überwacht</a:t>
            </a:r>
            <a:r>
              <a:rPr lang="en-US" dirty="0" smtClean="0"/>
              <a:t> Threads</a:t>
            </a:r>
          </a:p>
          <a:p>
            <a:pPr lvl="1"/>
            <a:r>
              <a:rPr lang="en-US" dirty="0" err="1" smtClean="0"/>
              <a:t>Startet</a:t>
            </a:r>
            <a:r>
              <a:rPr lang="en-US" dirty="0" smtClean="0"/>
              <a:t> und </a:t>
            </a:r>
            <a:r>
              <a:rPr lang="en-US" dirty="0" err="1" smtClean="0"/>
              <a:t>benennt</a:t>
            </a:r>
            <a:r>
              <a:rPr lang="en-US" dirty="0" smtClean="0"/>
              <a:t> Threads</a:t>
            </a:r>
          </a:p>
        </p:txBody>
      </p:sp>
    </p:spTree>
    <p:extLst>
      <p:ext uri="{BB962C8B-B14F-4D97-AF65-F5344CB8AC3E}">
        <p14:creationId xmlns:p14="http://schemas.microsoft.com/office/powerpoint/2010/main" val="39763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 descr="C:\Users\James\workspace\PrimeVersion1\class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4" y="404664"/>
            <a:ext cx="8286620" cy="558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Umsetzung</a:t>
            </a:r>
            <a:r>
              <a:rPr lang="en-US" dirty="0" smtClean="0"/>
              <a:t> Version2</a:t>
            </a:r>
            <a:endParaRPr lang="de-CH" dirty="0"/>
          </a:p>
        </p:txBody>
      </p:sp>
      <p:pic>
        <p:nvPicPr>
          <p:cNvPr id="2050" name="Picture 2" descr="C:\Users\James\workspace\PrimeVersion2\classDiagram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406308" cy="47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Bildschirmpräsentation (4:3)</PresentationFormat>
  <Paragraphs>41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Primzahlen und Threads</vt:lpstr>
      <vt:lpstr>Inhalt</vt:lpstr>
      <vt:lpstr>Aufgabenstellung Version1</vt:lpstr>
      <vt:lpstr>Aufgabenstellung Version2</vt:lpstr>
      <vt:lpstr>Lösungsmöglichkeiten</vt:lpstr>
      <vt:lpstr>Umsetzung Version1</vt:lpstr>
      <vt:lpstr>PowerPoint-Präsentation</vt:lpstr>
      <vt:lpstr>PowerPoint-Präsentation</vt:lpstr>
      <vt:lpstr>Umsetzung Version2</vt:lpstr>
      <vt:lpstr>Erklärung Quellcode</vt:lpstr>
      <vt:lpstr>Fazit</vt:lpstr>
      <vt:lpstr>Vor und Nachteile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Primzahlen und Threads</dc:title>
  <dc:creator>James Schüpbach</dc:creator>
  <cp:lastModifiedBy>James Schüpbach</cp:lastModifiedBy>
  <cp:revision>14</cp:revision>
  <dcterms:created xsi:type="dcterms:W3CDTF">2014-06-03T07:54:11Z</dcterms:created>
  <dcterms:modified xsi:type="dcterms:W3CDTF">2014-06-03T13:58:28Z</dcterms:modified>
</cp:coreProperties>
</file>