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9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63" r:id="rId13"/>
    <p:sldId id="264" r:id="rId14"/>
    <p:sldId id="261" r:id="rId15"/>
    <p:sldId id="272" r:id="rId16"/>
    <p:sldId id="26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Credit-Card-Checker CCC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</a:t>
            </a:r>
            <a:r>
              <a:rPr lang="en-US" dirty="0" err="1" smtClean="0"/>
              <a:t>Filip</a:t>
            </a:r>
            <a:endParaRPr lang="en-US" dirty="0" smtClean="0"/>
          </a:p>
          <a:p>
            <a:r>
              <a:rPr lang="en-US" dirty="0" err="1" smtClean="0"/>
              <a:t>Schüpbach</a:t>
            </a:r>
            <a:r>
              <a:rPr lang="en-US" dirty="0" smtClean="0"/>
              <a:t> James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fehlenden Zeilen nach unten schreiben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00200"/>
            <a:ext cx="38989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Quersumme bilden </a:t>
            </a:r>
          </a:p>
          <a:p>
            <a:endParaRPr lang="de-DE" dirty="0" smtClean="0"/>
          </a:p>
          <a:p>
            <a:r>
              <a:rPr lang="de-DE" dirty="0" err="1" smtClean="0"/>
              <a:t>Mod</a:t>
            </a:r>
            <a:r>
              <a:rPr lang="de-DE" dirty="0" smtClean="0"/>
              <a:t> 10 == 0 ? </a:t>
            </a:r>
            <a:r>
              <a:rPr lang="de-DE" dirty="0" err="1" smtClean="0"/>
              <a:t>Valid</a:t>
            </a:r>
            <a:r>
              <a:rPr lang="de-DE" dirty="0" smtClean="0"/>
              <a:t> : invalid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8481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Terminal-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Endlosloop</a:t>
            </a:r>
            <a:endParaRPr lang="en-US" dirty="0" smtClean="0"/>
          </a:p>
          <a:p>
            <a:r>
              <a:rPr lang="en-US" dirty="0" err="1" smtClean="0"/>
              <a:t>Luhn-Algorithmus</a:t>
            </a:r>
            <a:endParaRPr lang="en-US" dirty="0" smtClean="0"/>
          </a:p>
          <a:p>
            <a:r>
              <a:rPr lang="en-US" dirty="0" smtClean="0"/>
              <a:t>API-Request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binlist.net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Flussdiagramm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505200" y="12954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Nummer oder q?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81200" y="22860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Nummer gültig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505200" y="32766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Melden das ungültig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029200" y="2286000"/>
            <a:ext cx="23622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 beenden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33400" y="32766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API-Request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04800" y="4267200"/>
            <a:ext cx="2819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Informationen ausgeben</a:t>
            </a:r>
            <a:endParaRPr lang="de-DE" dirty="0"/>
          </a:p>
        </p:txBody>
      </p:sp>
      <p:cxnSp>
        <p:nvCxnSpPr>
          <p:cNvPr id="18" name="Gerade Verbindung mit Pfeil 17"/>
          <p:cNvCxnSpPr>
            <a:endCxn id="11" idx="0"/>
          </p:cNvCxnSpPr>
          <p:nvPr/>
        </p:nvCxnSpPr>
        <p:spPr>
          <a:xfrm rot="5400000">
            <a:off x="3143250" y="19240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>
            <a:off x="1657350" y="29146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3" idx="0"/>
          </p:cNvCxnSpPr>
          <p:nvPr/>
        </p:nvCxnSpPr>
        <p:spPr>
          <a:xfrm rot="16200000" flipH="1">
            <a:off x="5848350" y="19240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16200000" flipH="1">
            <a:off x="4324350" y="29146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2"/>
            <a:endCxn id="15" idx="0"/>
          </p:cNvCxnSpPr>
          <p:nvPr/>
        </p:nvCxnSpPr>
        <p:spPr>
          <a:xfrm rot="5400000">
            <a:off x="1524000" y="4076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Form 29"/>
          <p:cNvCxnSpPr>
            <a:stCxn id="15" idx="2"/>
            <a:endCxn id="10" idx="1"/>
          </p:cNvCxnSpPr>
          <p:nvPr/>
        </p:nvCxnSpPr>
        <p:spPr>
          <a:xfrm rot="5400000" flipH="1" flipV="1">
            <a:off x="971550" y="2343150"/>
            <a:ext cx="3276600" cy="1790700"/>
          </a:xfrm>
          <a:prstGeom prst="bentConnector4">
            <a:avLst>
              <a:gd name="adj1" fmla="val -6977"/>
              <a:gd name="adj2" fmla="val -875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Form 33"/>
          <p:cNvCxnSpPr>
            <a:stCxn id="12" idx="2"/>
            <a:endCxn id="10" idx="3"/>
          </p:cNvCxnSpPr>
          <p:nvPr/>
        </p:nvCxnSpPr>
        <p:spPr>
          <a:xfrm rot="5400000" flipH="1" flipV="1">
            <a:off x="4133850" y="2152650"/>
            <a:ext cx="2286000" cy="1181100"/>
          </a:xfrm>
          <a:prstGeom prst="bentConnector4">
            <a:avLst>
              <a:gd name="adj1" fmla="val -10000"/>
              <a:gd name="adj2" fmla="val 3706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286000" y="1752600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Nummer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096000" y="175260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402136" y="2819400"/>
            <a:ext cx="35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4495800" y="28194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Prüfung</a:t>
            </a:r>
            <a:endParaRPr lang="en-US" dirty="0" smtClean="0"/>
          </a:p>
          <a:p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aktuelle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Aussteller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de-CH" dirty="0" smtClean="0"/>
              <a:t>Kein GUI?</a:t>
            </a:r>
          </a:p>
          <a:p>
            <a:r>
              <a:rPr lang="de-CH" dirty="0" smtClean="0"/>
              <a:t>Erfordert Internet-Verbindung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057852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Problemanalyse</a:t>
            </a:r>
            <a:endParaRPr lang="de-CH" dirty="0" smtClean="0"/>
          </a:p>
          <a:p>
            <a:r>
              <a:rPr lang="de-CH" dirty="0" smtClean="0"/>
              <a:t>Aufbau Code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err="1" smtClean="0"/>
              <a:t>Luhn-Algorithmus</a:t>
            </a:r>
            <a:endParaRPr lang="de-CH" smtClean="0"/>
          </a:p>
          <a:p>
            <a:r>
              <a:rPr lang="de-CH" smtClean="0"/>
              <a:t>Unsere </a:t>
            </a:r>
            <a:r>
              <a:rPr lang="de-CH" dirty="0" smtClean="0"/>
              <a:t>Lösung</a:t>
            </a:r>
          </a:p>
          <a:p>
            <a:r>
              <a:rPr lang="de-CH" dirty="0" smtClean="0"/>
              <a:t>Flussdiagramm</a:t>
            </a:r>
            <a:endParaRPr lang="de-CH" dirty="0" smtClean="0"/>
          </a:p>
          <a:p>
            <a:r>
              <a:rPr lang="de-CH" dirty="0" smtClean="0"/>
              <a:t>Vor</a:t>
            </a:r>
            <a:r>
              <a:rPr lang="de-CH" dirty="0" smtClean="0"/>
              <a:t>- und Nachteile unserer </a:t>
            </a:r>
            <a:r>
              <a:rPr lang="de-CH" dirty="0" smtClean="0"/>
              <a:t>Lösung</a:t>
            </a:r>
          </a:p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Vorgegebener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en-US" dirty="0" smtClean="0"/>
          </a:p>
          <a:p>
            <a:r>
              <a:rPr lang="en-US" dirty="0" err="1" smtClean="0"/>
              <a:t>Luhn-Algorithmus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ersten</a:t>
            </a:r>
            <a:r>
              <a:rPr lang="en-US" dirty="0" smtClean="0"/>
              <a:t> 6 </a:t>
            </a:r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Auskunft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Aussteller</a:t>
            </a:r>
            <a:endParaRPr lang="en-US" dirty="0" smtClean="0"/>
          </a:p>
          <a:p>
            <a:pPr lvl="1"/>
            <a:r>
              <a:rPr lang="en-US" dirty="0" err="1" smtClean="0"/>
              <a:t>Ausstellertyp</a:t>
            </a:r>
            <a:endParaRPr lang="en-US" dirty="0" smtClean="0"/>
          </a:p>
          <a:p>
            <a:pPr lvl="1"/>
            <a:r>
              <a:rPr lang="en-US" dirty="0" err="1" smtClean="0"/>
              <a:t>Kartentyp</a:t>
            </a:r>
            <a:endParaRPr lang="en-US" dirty="0" smtClean="0"/>
          </a:p>
          <a:p>
            <a:pPr lvl="1"/>
            <a:r>
              <a:rPr lang="en-US" dirty="0" smtClean="0"/>
              <a:t>Land </a:t>
            </a:r>
            <a:r>
              <a:rPr lang="en-US" dirty="0" err="1" smtClean="0"/>
              <a:t>der</a:t>
            </a:r>
            <a:r>
              <a:rPr lang="en-US" dirty="0" smtClean="0"/>
              <a:t> Bank</a:t>
            </a:r>
          </a:p>
          <a:p>
            <a:r>
              <a:rPr lang="en-US" dirty="0" smtClean="0"/>
              <a:t>International </a:t>
            </a:r>
            <a:r>
              <a:rPr lang="en-US" dirty="0" err="1" smtClean="0"/>
              <a:t>festgelegt</a:t>
            </a:r>
            <a:r>
              <a:rPr lang="en-US" dirty="0" smtClean="0"/>
              <a:t>, </a:t>
            </a:r>
            <a:r>
              <a:rPr lang="en-US" dirty="0" err="1" smtClean="0"/>
              <a:t>stetiger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1: MII: Major Industry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lvl="1"/>
            <a:r>
              <a:rPr lang="de-DE" dirty="0" smtClean="0"/>
              <a:t>1, 2 Fluggesellschaften</a:t>
            </a:r>
          </a:p>
          <a:p>
            <a:pPr lvl="1"/>
            <a:r>
              <a:rPr lang="de-DE" dirty="0" smtClean="0"/>
              <a:t>3 Reisen</a:t>
            </a:r>
          </a:p>
          <a:p>
            <a:pPr lvl="1"/>
            <a:r>
              <a:rPr lang="de-DE" dirty="0" smtClean="0"/>
              <a:t>4, 5 Banken</a:t>
            </a:r>
          </a:p>
          <a:p>
            <a:pPr lvl="1"/>
            <a:r>
              <a:rPr lang="de-DE" dirty="0" smtClean="0"/>
              <a:t>6 Merchandising</a:t>
            </a:r>
          </a:p>
          <a:p>
            <a:pPr lvl="1"/>
            <a:r>
              <a:rPr lang="de-DE" dirty="0" smtClean="0"/>
              <a:t>7 Erdöl</a:t>
            </a:r>
          </a:p>
          <a:p>
            <a:pPr lvl="1"/>
            <a:r>
              <a:rPr lang="de-DE" dirty="0" smtClean="0"/>
              <a:t>8 Gesundheit &amp; Kommunikation</a:t>
            </a:r>
          </a:p>
          <a:p>
            <a:pPr lvl="1"/>
            <a:r>
              <a:rPr lang="de-DE" dirty="0" smtClean="0"/>
              <a:t>9 National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2: IIN: </a:t>
            </a:r>
            <a:r>
              <a:rPr lang="de-DE" dirty="0" err="1" smtClean="0"/>
              <a:t>Issuer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 smtClean="0"/>
          </a:p>
          <a:p>
            <a:pPr lvl="1"/>
            <a:r>
              <a:rPr lang="de-DE" dirty="0" err="1" smtClean="0"/>
              <a:t>Amex</a:t>
            </a:r>
            <a:r>
              <a:rPr lang="de-DE" dirty="0" smtClean="0"/>
              <a:t> – 34xxxx, 37xxxx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Visa </a:t>
            </a:r>
            <a:r>
              <a:rPr lang="de-DE" dirty="0" smtClean="0"/>
              <a:t>– 4xxxxxx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MasterCard</a:t>
            </a:r>
            <a:r>
              <a:rPr lang="de-DE" dirty="0" smtClean="0"/>
              <a:t> </a:t>
            </a:r>
            <a:r>
              <a:rPr lang="de-DE" dirty="0" smtClean="0"/>
              <a:t>– 51xxxx – 55xxxx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smtClean="0"/>
              <a:t>– 6011xx, </a:t>
            </a:r>
            <a:r>
              <a:rPr lang="de-DE" dirty="0" smtClean="0"/>
              <a:t>644xxx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dirty="0" smtClean="0"/>
              <a:t>: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4: Prüfsumme </a:t>
            </a:r>
            <a:r>
              <a:rPr lang="de-DE" dirty="0" err="1" smtClean="0"/>
              <a:t>Mod</a:t>
            </a:r>
            <a:r>
              <a:rPr lang="de-DE" dirty="0" smtClean="0"/>
              <a:t> 10 </a:t>
            </a:r>
            <a:r>
              <a:rPr lang="de-DE" dirty="0" err="1" smtClean="0"/>
              <a:t>Luhn</a:t>
            </a: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Luhn</a:t>
            </a:r>
            <a:r>
              <a:rPr lang="en-US" dirty="0" err="1" smtClean="0"/>
              <a:t>-Algorithmus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endParaRPr lang="en-US" dirty="0" smtClean="0"/>
          </a:p>
          <a:p>
            <a:r>
              <a:rPr lang="en-US" dirty="0" smtClean="0"/>
              <a:t>Terminal </a:t>
            </a:r>
            <a:r>
              <a:rPr lang="en-US" dirty="0" err="1" smtClean="0"/>
              <a:t>oder</a:t>
            </a:r>
            <a:r>
              <a:rPr lang="en-US" dirty="0" smtClean="0"/>
              <a:t> GUI?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Lokale</a:t>
            </a:r>
            <a:r>
              <a:rPr lang="en-US" dirty="0" smtClean="0"/>
              <a:t> CSV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Prüfsumme überspringen</a:t>
            </a:r>
          </a:p>
          <a:p>
            <a:r>
              <a:rPr lang="de-DE" dirty="0" smtClean="0"/>
              <a:t>Jede 2. Spalte verdoppeln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8354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Nummer 2 Stellen hat: Quersumme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00200"/>
            <a:ext cx="38735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240</Words>
  <Application>Microsoft Macintosh PowerPoint</Application>
  <PresentationFormat>Bildschirmpräsentation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Credit-Card-Checker CCC</vt:lpstr>
      <vt:lpstr>Inhalt</vt:lpstr>
      <vt:lpstr>Problemanalyse</vt:lpstr>
      <vt:lpstr>Aufbau Code</vt:lpstr>
      <vt:lpstr>Aufbau Code</vt:lpstr>
      <vt:lpstr>Aufbau Code</vt:lpstr>
      <vt:lpstr>Lösungsmöglichkeiten</vt:lpstr>
      <vt:lpstr>Luhn Algorithmus</vt:lpstr>
      <vt:lpstr>Luhn Algorithmus</vt:lpstr>
      <vt:lpstr>Luhn Algorithmus</vt:lpstr>
      <vt:lpstr>Luhn Algorithmus</vt:lpstr>
      <vt:lpstr>Unsere Lösung</vt:lpstr>
      <vt:lpstr>Flussdiagramm</vt:lpstr>
      <vt:lpstr>Vor- und Nachteile unserer Lösung</vt:lpstr>
      <vt:lpstr>Demo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Markus Loosli</cp:lastModifiedBy>
  <cp:revision>49</cp:revision>
  <dcterms:created xsi:type="dcterms:W3CDTF">2014-03-31T16:17:57Z</dcterms:created>
  <dcterms:modified xsi:type="dcterms:W3CDTF">2014-03-31T17:14:34Z</dcterms:modified>
</cp:coreProperties>
</file>