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8" r:id="rId9"/>
    <p:sldId id="269" r:id="rId10"/>
    <p:sldId id="270" r:id="rId11"/>
    <p:sldId id="271" r:id="rId12"/>
    <p:sldId id="263" r:id="rId13"/>
    <p:sldId id="264" r:id="rId14"/>
    <p:sldId id="261" r:id="rId15"/>
    <p:sldId id="272" r:id="rId16"/>
    <p:sldId id="262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68" autoAdjust="0"/>
  </p:normalViewPr>
  <p:slideViewPr>
    <p:cSldViewPr>
      <p:cViewPr>
        <p:scale>
          <a:sx n="100" d="100"/>
          <a:sy n="100" d="100"/>
        </p:scale>
        <p:origin x="-50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4D033-6E75-42F9-8973-C0AD200BC6ED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55E34-74BD-467A-B430-0BFC03FCF4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294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5E34-74BD-467A-B430-0BFC03FCF4E8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649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loosli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5E34-74BD-467A-B430-0BFC03FCF4E8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336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schüpbach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5E34-74BD-467A-B430-0BFC03FCF4E8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766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schüpbach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5E34-74BD-467A-B430-0BFC03FCF4E8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5498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schüpbach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5E34-74BD-467A-B430-0BFC03FCF4E8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5222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5E34-74BD-467A-B430-0BFC03FCF4E8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512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5E34-74BD-467A-B430-0BFC03FCF4E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147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schüpbach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5E34-74BD-467A-B430-0BFC03FCF4E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5245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5E34-74BD-467A-B430-0BFC03FCF4E8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389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5E34-74BD-467A-B430-0BFC03FCF4E8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668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5E34-74BD-467A-B430-0BFC03FCF4E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422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5E34-74BD-467A-B430-0BFC03FCF4E8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418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5E34-74BD-467A-B430-0BFC03FCF4E8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037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loosli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5E34-74BD-467A-B430-0BFC03FCF4E8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091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059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16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895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5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655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914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729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90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9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756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293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56B6-26C0-44AA-8F2F-44FC0AF76122}" type="datetimeFigureOut">
              <a:rPr lang="de-CH" smtClean="0"/>
              <a:pPr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343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Credit-Card-Checker CCC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Hofer </a:t>
            </a:r>
            <a:r>
              <a:rPr lang="en-US" dirty="0" err="1" smtClean="0"/>
              <a:t>Filip</a:t>
            </a:r>
            <a:endParaRPr lang="en-US" dirty="0" smtClean="0"/>
          </a:p>
          <a:p>
            <a:r>
              <a:rPr lang="en-US" dirty="0" err="1" smtClean="0"/>
              <a:t>Schüpbach</a:t>
            </a:r>
            <a:r>
              <a:rPr lang="en-US" dirty="0" smtClean="0"/>
              <a:t> James</a:t>
            </a:r>
          </a:p>
          <a:p>
            <a:r>
              <a:rPr lang="en-US" dirty="0" err="1" smtClean="0"/>
              <a:t>Loosli</a:t>
            </a:r>
            <a:r>
              <a:rPr lang="en-US" dirty="0" smtClean="0"/>
              <a:t> Markus</a:t>
            </a:r>
          </a:p>
          <a:p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71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Luhn</a:t>
            </a:r>
            <a:r>
              <a:rPr lang="de-DE" dirty="0" smtClean="0"/>
              <a:t>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fehlenden Zeilen nach unten schreiben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00200"/>
            <a:ext cx="38989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Luhn</a:t>
            </a:r>
            <a:r>
              <a:rPr lang="de-DE" dirty="0" smtClean="0"/>
              <a:t>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Quersumme bilden </a:t>
            </a:r>
          </a:p>
          <a:p>
            <a:endParaRPr lang="de-DE" dirty="0" smtClean="0"/>
          </a:p>
          <a:p>
            <a:r>
              <a:rPr lang="de-DE" dirty="0" err="1" smtClean="0"/>
              <a:t>Mod</a:t>
            </a:r>
            <a:r>
              <a:rPr lang="de-DE" dirty="0" smtClean="0"/>
              <a:t> 10 == 0 ? </a:t>
            </a:r>
            <a:r>
              <a:rPr lang="de-DE" dirty="0" err="1" smtClean="0"/>
              <a:t>Valid</a:t>
            </a:r>
            <a:r>
              <a:rPr lang="de-DE" dirty="0" smtClean="0"/>
              <a:t> : invalid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00200"/>
            <a:ext cx="38481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Terminal-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Endlosloop</a:t>
            </a:r>
            <a:endParaRPr lang="en-US" dirty="0" smtClean="0"/>
          </a:p>
          <a:p>
            <a:r>
              <a:rPr lang="en-US" dirty="0" err="1" smtClean="0"/>
              <a:t>Luhn-Algorithmus</a:t>
            </a:r>
            <a:endParaRPr lang="en-US" dirty="0" smtClean="0"/>
          </a:p>
          <a:p>
            <a:r>
              <a:rPr lang="en-US" dirty="0" smtClean="0"/>
              <a:t>API-Request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binlist.net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8045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Flussdiagramm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3505200" y="1295400"/>
            <a:ext cx="2362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Nummer oder q?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981200" y="2286000"/>
            <a:ext cx="2362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Nummer gültig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505200" y="3276600"/>
            <a:ext cx="2362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Melden das ungültig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029200" y="2286000"/>
            <a:ext cx="2362200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Programm beenden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33400" y="3276600"/>
            <a:ext cx="2362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API-Request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04800" y="4267200"/>
            <a:ext cx="2819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Informationen ausgeben</a:t>
            </a:r>
            <a:endParaRPr lang="de-DE" dirty="0"/>
          </a:p>
        </p:txBody>
      </p:sp>
      <p:cxnSp>
        <p:nvCxnSpPr>
          <p:cNvPr id="18" name="Gerade Verbindung mit Pfeil 17"/>
          <p:cNvCxnSpPr>
            <a:endCxn id="11" idx="0"/>
          </p:cNvCxnSpPr>
          <p:nvPr/>
        </p:nvCxnSpPr>
        <p:spPr>
          <a:xfrm rot="5400000">
            <a:off x="3143250" y="1924050"/>
            <a:ext cx="3810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rot="5400000">
            <a:off x="1657350" y="2914650"/>
            <a:ext cx="3810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3" idx="0"/>
          </p:cNvCxnSpPr>
          <p:nvPr/>
        </p:nvCxnSpPr>
        <p:spPr>
          <a:xfrm rot="16200000" flipH="1">
            <a:off x="5848350" y="1924050"/>
            <a:ext cx="3810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rot="16200000" flipH="1">
            <a:off x="4324350" y="2914650"/>
            <a:ext cx="3810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4" idx="2"/>
            <a:endCxn id="15" idx="0"/>
          </p:cNvCxnSpPr>
          <p:nvPr/>
        </p:nvCxnSpPr>
        <p:spPr>
          <a:xfrm rot="5400000">
            <a:off x="1524000" y="4076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Form 29"/>
          <p:cNvCxnSpPr>
            <a:stCxn id="15" idx="2"/>
            <a:endCxn id="10" idx="1"/>
          </p:cNvCxnSpPr>
          <p:nvPr/>
        </p:nvCxnSpPr>
        <p:spPr>
          <a:xfrm rot="5400000" flipH="1" flipV="1">
            <a:off x="971550" y="2343150"/>
            <a:ext cx="3276600" cy="1790700"/>
          </a:xfrm>
          <a:prstGeom prst="bentConnector4">
            <a:avLst>
              <a:gd name="adj1" fmla="val -6977"/>
              <a:gd name="adj2" fmla="val -8755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Form 33"/>
          <p:cNvCxnSpPr>
            <a:stCxn id="12" idx="2"/>
            <a:endCxn id="10" idx="3"/>
          </p:cNvCxnSpPr>
          <p:nvPr/>
        </p:nvCxnSpPr>
        <p:spPr>
          <a:xfrm rot="5400000" flipH="1" flipV="1">
            <a:off x="4133850" y="2152650"/>
            <a:ext cx="2286000" cy="1181100"/>
          </a:xfrm>
          <a:prstGeom prst="bentConnector4">
            <a:avLst>
              <a:gd name="adj1" fmla="val -10000"/>
              <a:gd name="adj2" fmla="val 3706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2286000" y="1752600"/>
            <a:ext cx="101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Nummer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6096000" y="175260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402136" y="2819400"/>
            <a:ext cx="35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4495800" y="2819400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</a:t>
            </a:r>
            <a:r>
              <a:rPr lang="en-US" dirty="0" smtClean="0"/>
              <a:t>- und </a:t>
            </a:r>
            <a:r>
              <a:rPr lang="en-US" dirty="0" err="1" smtClean="0"/>
              <a:t>Nachteile</a:t>
            </a:r>
            <a:r>
              <a:rPr lang="en-US" dirty="0" smtClean="0"/>
              <a:t> </a:t>
            </a:r>
            <a:r>
              <a:rPr lang="en-US" dirty="0" err="1" smtClean="0"/>
              <a:t>unserer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Vorteile</a:t>
            </a:r>
            <a:endParaRPr lang="de-CH" b="1" dirty="0" smtClean="0"/>
          </a:p>
          <a:p>
            <a:r>
              <a:rPr lang="en-US" dirty="0" err="1" smtClean="0"/>
              <a:t>Korrekte</a:t>
            </a:r>
            <a:r>
              <a:rPr lang="en-US" dirty="0" smtClean="0"/>
              <a:t> </a:t>
            </a:r>
            <a:r>
              <a:rPr lang="en-US" dirty="0" err="1" smtClean="0"/>
              <a:t>Prüfung</a:t>
            </a:r>
            <a:endParaRPr lang="en-US" dirty="0" smtClean="0"/>
          </a:p>
          <a:p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aktuelle</a:t>
            </a:r>
            <a:r>
              <a:rPr lang="en-US" dirty="0" smtClean="0"/>
              <a:t> </a:t>
            </a:r>
            <a:r>
              <a:rPr lang="en-US" dirty="0" err="1" smtClean="0"/>
              <a:t>Informationen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Aussteller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Nachteile</a:t>
            </a:r>
            <a:endParaRPr lang="en-US" b="1" dirty="0" smtClean="0"/>
          </a:p>
          <a:p>
            <a:r>
              <a:rPr lang="de-CH" dirty="0" smtClean="0"/>
              <a:t>Kein GUI?</a:t>
            </a:r>
          </a:p>
          <a:p>
            <a:r>
              <a:rPr lang="de-CH" dirty="0" smtClean="0"/>
              <a:t>Erfordert Internet-Verbindung</a:t>
            </a:r>
            <a:endParaRPr lang="de-DE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5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 err="1" smtClean="0"/>
              <a:t>Fragen</a:t>
            </a:r>
            <a:r>
              <a:rPr lang="en-US" sz="5600" dirty="0" smtClean="0"/>
              <a:t>?</a:t>
            </a:r>
            <a:endParaRPr lang="de-CH" sz="5600" dirty="0"/>
          </a:p>
        </p:txBody>
      </p:sp>
    </p:spTree>
    <p:extLst>
      <p:ext uri="{BB962C8B-B14F-4D97-AF65-F5344CB8AC3E}">
        <p14:creationId xmlns:p14="http://schemas.microsoft.com/office/powerpoint/2010/main" val="4410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Problemanalyse</a:t>
            </a:r>
          </a:p>
          <a:p>
            <a:r>
              <a:rPr lang="de-CH" dirty="0" smtClean="0"/>
              <a:t>Aufbau Code</a:t>
            </a:r>
          </a:p>
          <a:p>
            <a:r>
              <a:rPr lang="de-CH" dirty="0" smtClean="0"/>
              <a:t>Lösungsmöglichkeiten</a:t>
            </a:r>
          </a:p>
          <a:p>
            <a:r>
              <a:rPr lang="de-CH" dirty="0" err="1" smtClean="0"/>
              <a:t>Luhn-Algorithmus</a:t>
            </a:r>
            <a:endParaRPr lang="de-CH" dirty="0" smtClean="0"/>
          </a:p>
          <a:p>
            <a:r>
              <a:rPr lang="de-CH" dirty="0" smtClean="0"/>
              <a:t>Unsere Lösung</a:t>
            </a:r>
          </a:p>
          <a:p>
            <a:r>
              <a:rPr lang="de-CH" dirty="0" smtClean="0"/>
              <a:t>Flussdiagramm</a:t>
            </a:r>
          </a:p>
          <a:p>
            <a:r>
              <a:rPr lang="de-CH" dirty="0" smtClean="0"/>
              <a:t>Vor- und Nachteile unserer Lösung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5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Vorgegebener</a:t>
            </a:r>
            <a:r>
              <a:rPr lang="en-US" dirty="0" smtClean="0"/>
              <a:t> </a:t>
            </a:r>
            <a:r>
              <a:rPr lang="en-US" dirty="0" err="1" smtClean="0"/>
              <a:t>Aufbau</a:t>
            </a:r>
            <a:endParaRPr lang="en-US" dirty="0" smtClean="0"/>
          </a:p>
          <a:p>
            <a:r>
              <a:rPr lang="en-US" dirty="0" err="1" smtClean="0"/>
              <a:t>Luhn-Algorithmus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ersten</a:t>
            </a:r>
            <a:r>
              <a:rPr lang="en-US" dirty="0" smtClean="0"/>
              <a:t> 6 </a:t>
            </a:r>
            <a:r>
              <a:rPr lang="en-US" dirty="0" err="1" smtClean="0"/>
              <a:t>Stellen</a:t>
            </a:r>
            <a:r>
              <a:rPr lang="en-US" dirty="0" smtClean="0"/>
              <a:t> </a:t>
            </a:r>
            <a:r>
              <a:rPr lang="en-US" dirty="0" err="1" smtClean="0"/>
              <a:t>geben</a:t>
            </a:r>
            <a:r>
              <a:rPr lang="en-US" dirty="0" smtClean="0"/>
              <a:t> </a:t>
            </a:r>
            <a:r>
              <a:rPr lang="en-US" dirty="0" err="1" smtClean="0"/>
              <a:t>Auskunft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Aussteller</a:t>
            </a:r>
            <a:endParaRPr lang="en-US" dirty="0" smtClean="0"/>
          </a:p>
          <a:p>
            <a:pPr lvl="1"/>
            <a:r>
              <a:rPr lang="en-US" dirty="0" err="1" smtClean="0"/>
              <a:t>Ausstellertyp</a:t>
            </a:r>
            <a:endParaRPr lang="en-US" dirty="0" smtClean="0"/>
          </a:p>
          <a:p>
            <a:pPr lvl="1"/>
            <a:r>
              <a:rPr lang="en-US" dirty="0" err="1" smtClean="0"/>
              <a:t>Kartentyp</a:t>
            </a:r>
            <a:endParaRPr lang="en-US" dirty="0" smtClean="0"/>
          </a:p>
          <a:p>
            <a:pPr lvl="1"/>
            <a:r>
              <a:rPr lang="en-US" dirty="0" smtClean="0"/>
              <a:t>Land </a:t>
            </a:r>
            <a:r>
              <a:rPr lang="en-US" dirty="0" err="1" smtClean="0"/>
              <a:t>der</a:t>
            </a:r>
            <a:r>
              <a:rPr lang="en-US" dirty="0" smtClean="0"/>
              <a:t> Bank</a:t>
            </a:r>
          </a:p>
          <a:p>
            <a:r>
              <a:rPr lang="en-US" dirty="0" smtClean="0"/>
              <a:t>International </a:t>
            </a:r>
            <a:r>
              <a:rPr lang="en-US" dirty="0" err="1" smtClean="0"/>
              <a:t>festgelegt</a:t>
            </a:r>
            <a:r>
              <a:rPr lang="en-US" dirty="0" smtClean="0"/>
              <a:t>, </a:t>
            </a:r>
            <a:r>
              <a:rPr lang="en-US" dirty="0" err="1" smtClean="0"/>
              <a:t>stetiger</a:t>
            </a:r>
            <a:r>
              <a:rPr lang="en-US" dirty="0" smtClean="0"/>
              <a:t> </a:t>
            </a:r>
            <a:r>
              <a:rPr lang="en-US" dirty="0" err="1" smtClean="0"/>
              <a:t>wechsel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8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1: MII: Major Industry </a:t>
            </a:r>
            <a:r>
              <a:rPr lang="de-DE" dirty="0" err="1" smtClean="0"/>
              <a:t>Identifier</a:t>
            </a:r>
            <a:endParaRPr lang="de-DE" dirty="0" smtClean="0"/>
          </a:p>
          <a:p>
            <a:pPr lvl="1"/>
            <a:r>
              <a:rPr lang="de-DE" dirty="0" smtClean="0"/>
              <a:t>1, 2 Fluggesellschaften</a:t>
            </a:r>
          </a:p>
          <a:p>
            <a:pPr lvl="1"/>
            <a:r>
              <a:rPr lang="de-DE" dirty="0" smtClean="0"/>
              <a:t>3 Reisen</a:t>
            </a:r>
          </a:p>
          <a:p>
            <a:pPr lvl="1"/>
            <a:r>
              <a:rPr lang="de-DE" dirty="0" smtClean="0"/>
              <a:t>4, 5 Banken</a:t>
            </a:r>
          </a:p>
          <a:p>
            <a:pPr lvl="1"/>
            <a:r>
              <a:rPr lang="de-DE" dirty="0" smtClean="0"/>
              <a:t>6 Merchandising</a:t>
            </a:r>
          </a:p>
          <a:p>
            <a:pPr lvl="1"/>
            <a:r>
              <a:rPr lang="de-DE" dirty="0" smtClean="0"/>
              <a:t>7 Erdöl</a:t>
            </a:r>
          </a:p>
          <a:p>
            <a:pPr lvl="1"/>
            <a:r>
              <a:rPr lang="de-DE" dirty="0" smtClean="0"/>
              <a:t>8 Gesundheit &amp; Kommunikation</a:t>
            </a:r>
          </a:p>
          <a:p>
            <a:pPr lvl="1"/>
            <a:r>
              <a:rPr lang="de-DE" dirty="0" smtClean="0"/>
              <a:t>9 National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590800"/>
            <a:ext cx="3019245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2: IIN: </a:t>
            </a:r>
            <a:r>
              <a:rPr lang="de-DE" dirty="0" err="1" smtClean="0"/>
              <a:t>Issuer</a:t>
            </a:r>
            <a:r>
              <a:rPr lang="de-DE" dirty="0" smtClean="0"/>
              <a:t> </a:t>
            </a:r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 smtClean="0"/>
          </a:p>
          <a:p>
            <a:pPr lvl="1"/>
            <a:r>
              <a:rPr lang="de-DE" dirty="0" err="1" smtClean="0"/>
              <a:t>Amex</a:t>
            </a:r>
            <a:r>
              <a:rPr lang="de-DE" dirty="0" smtClean="0"/>
              <a:t> – 34xxxx, 37xxxx </a:t>
            </a:r>
          </a:p>
          <a:p>
            <a:pPr lvl="1"/>
            <a:r>
              <a:rPr lang="de-DE" dirty="0" smtClean="0"/>
              <a:t>Visa – 4xxxxxx </a:t>
            </a:r>
          </a:p>
          <a:p>
            <a:pPr lvl="1"/>
            <a:r>
              <a:rPr lang="de-DE" dirty="0" err="1" smtClean="0"/>
              <a:t>MasterCard</a:t>
            </a:r>
            <a:r>
              <a:rPr lang="de-DE" dirty="0" smtClean="0"/>
              <a:t> – 51xxxx – 55xxxx </a:t>
            </a:r>
          </a:p>
          <a:p>
            <a:pPr lvl="1"/>
            <a:r>
              <a:rPr lang="de-DE" dirty="0" err="1" smtClean="0"/>
              <a:t>Discover</a:t>
            </a:r>
            <a:r>
              <a:rPr lang="de-DE" dirty="0" smtClean="0"/>
              <a:t> – 6011xx, 644xxx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590800"/>
            <a:ext cx="3019245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3: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4: Prüfsumme </a:t>
            </a:r>
            <a:r>
              <a:rPr lang="de-DE" dirty="0" err="1" smtClean="0"/>
              <a:t>Mod</a:t>
            </a:r>
            <a:r>
              <a:rPr lang="de-DE" dirty="0" smtClean="0"/>
              <a:t> 10 </a:t>
            </a:r>
            <a:r>
              <a:rPr lang="de-DE" dirty="0" err="1" smtClean="0"/>
              <a:t>Luhn</a:t>
            </a:r>
            <a:endParaRPr lang="de-DE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590800"/>
            <a:ext cx="3019245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Lösungsmöglichkeiten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Luhn-Algorithmus</a:t>
            </a:r>
            <a:r>
              <a:rPr lang="en-US" dirty="0" smtClean="0"/>
              <a:t> </a:t>
            </a:r>
            <a:r>
              <a:rPr lang="en-US" dirty="0" err="1" smtClean="0"/>
              <a:t>einbinden</a:t>
            </a:r>
            <a:endParaRPr lang="en-US" dirty="0" smtClean="0"/>
          </a:p>
          <a:p>
            <a:r>
              <a:rPr lang="en-US" dirty="0" smtClean="0"/>
              <a:t>Terminal </a:t>
            </a:r>
            <a:r>
              <a:rPr lang="en-US" dirty="0" err="1" smtClean="0"/>
              <a:t>oder</a:t>
            </a:r>
            <a:r>
              <a:rPr lang="en-US" dirty="0" smtClean="0"/>
              <a:t> GUI?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Lokale</a:t>
            </a:r>
            <a:r>
              <a:rPr lang="en-US" dirty="0" smtClean="0"/>
              <a:t> CSV </a:t>
            </a:r>
            <a:r>
              <a:rPr lang="en-US" dirty="0" err="1" smtClean="0"/>
              <a:t>Datei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51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Luhn</a:t>
            </a:r>
            <a:r>
              <a:rPr lang="de-DE" dirty="0" smtClean="0"/>
              <a:t>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Prüfsumme überspringen</a:t>
            </a:r>
          </a:p>
          <a:p>
            <a:r>
              <a:rPr lang="de-DE" dirty="0" smtClean="0"/>
              <a:t>Jede 2. Spalte verdoppeln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00200"/>
            <a:ext cx="38354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Luhn</a:t>
            </a:r>
            <a:r>
              <a:rPr lang="de-DE" dirty="0" smtClean="0"/>
              <a:t>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Wenn Nummer 2 Stellen hat: Quersumme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00200"/>
            <a:ext cx="38735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245</Words>
  <Application>Microsoft Office PowerPoint</Application>
  <PresentationFormat>Bildschirmpräsentation (4:3)</PresentationFormat>
  <Paragraphs>122</Paragraphs>
  <Slides>16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</vt:lpstr>
      <vt:lpstr>Credit-Card-Checker CCC</vt:lpstr>
      <vt:lpstr>Inhalt</vt:lpstr>
      <vt:lpstr>Problemanalyse</vt:lpstr>
      <vt:lpstr>Aufbau Code</vt:lpstr>
      <vt:lpstr>Aufbau Code</vt:lpstr>
      <vt:lpstr>Aufbau Code</vt:lpstr>
      <vt:lpstr>Lösungsmöglichkeiten</vt:lpstr>
      <vt:lpstr>Luhn Algorithmus</vt:lpstr>
      <vt:lpstr>Luhn Algorithmus</vt:lpstr>
      <vt:lpstr>Luhn Algorithmus</vt:lpstr>
      <vt:lpstr>Luhn Algorithmus</vt:lpstr>
      <vt:lpstr>Unsere Lösung</vt:lpstr>
      <vt:lpstr>Flussdiagramm</vt:lpstr>
      <vt:lpstr>Vor- und Nachteile unserer Lösung</vt:lpstr>
      <vt:lpstr>Demo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Quizduell</dc:title>
  <dc:creator>James Schüpbach</dc:creator>
  <cp:lastModifiedBy>James Schüpbach</cp:lastModifiedBy>
  <cp:revision>56</cp:revision>
  <dcterms:created xsi:type="dcterms:W3CDTF">2014-03-31T16:17:57Z</dcterms:created>
  <dcterms:modified xsi:type="dcterms:W3CDTF">2014-03-31T17:31:35Z</dcterms:modified>
</cp:coreProperties>
</file>