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66" r:id="rId5"/>
    <p:sldId id="263" r:id="rId6"/>
    <p:sldId id="265" r:id="rId7"/>
    <p:sldId id="264" r:id="rId8"/>
    <p:sldId id="267" r:id="rId9"/>
    <p:sldId id="268" r:id="rId10"/>
    <p:sldId id="270" r:id="rId11"/>
    <p:sldId id="272" r:id="rId12"/>
    <p:sldId id="273" r:id="rId13"/>
    <p:sldId id="274" r:id="rId14"/>
    <p:sldId id="277" r:id="rId15"/>
    <p:sldId id="278" r:id="rId16"/>
    <p:sldId id="275" r:id="rId17"/>
    <p:sldId id="27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2F1"/>
    <a:srgbClr val="D10505"/>
    <a:srgbClr val="A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72420" autoAdjust="0"/>
  </p:normalViewPr>
  <p:slideViewPr>
    <p:cSldViewPr snapToGrid="0">
      <p:cViewPr>
        <p:scale>
          <a:sx n="70" d="100"/>
          <a:sy n="70" d="100"/>
        </p:scale>
        <p:origin x="-732" y="4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FEAC7-464D-4571-9AB3-453224E4DDB0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7F652-A1F4-4A06-B046-24A89FABBB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411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Horizont</a:t>
            </a:r>
            <a:r>
              <a:rPr lang="en-US" dirty="0" smtClean="0"/>
              <a:t> </a:t>
            </a:r>
            <a:r>
              <a:rPr lang="en-US" dirty="0" err="1" smtClean="0"/>
              <a:t>erweitern</a:t>
            </a:r>
            <a:endParaRPr lang="en-US" dirty="0" smtClean="0"/>
          </a:p>
          <a:p>
            <a:r>
              <a:rPr lang="en-US" dirty="0" smtClean="0"/>
              <a:t>2d </a:t>
            </a:r>
            <a:r>
              <a:rPr lang="en-US" dirty="0" err="1" smtClean="0"/>
              <a:t>shoter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Beispiel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applikation</a:t>
            </a:r>
            <a:endParaRPr lang="en-US" baseline="0" dirty="0" smtClean="0"/>
          </a:p>
          <a:p>
            <a:r>
              <a:rPr lang="en-US" baseline="0" dirty="0" err="1" smtClean="0"/>
              <a:t>Ziel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einblick</a:t>
            </a:r>
            <a:r>
              <a:rPr lang="en-US" baseline="0" dirty="0" smtClean="0"/>
              <a:t> in ogre </a:t>
            </a:r>
            <a:r>
              <a:rPr lang="en-US" baseline="0" dirty="0" err="1" smtClean="0"/>
              <a:t>geben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4294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r>
              <a:rPr lang="en-US" baseline="0" dirty="0" smtClean="0"/>
              <a:t> Framework: </a:t>
            </a:r>
            <a:r>
              <a:rPr lang="en-US" baseline="0" dirty="0" err="1" smtClean="0"/>
              <a:t>praktisch</a:t>
            </a:r>
            <a:r>
              <a:rPr lang="en-US" baseline="0" dirty="0" smtClean="0"/>
              <a:t>: in </a:t>
            </a:r>
            <a:r>
              <a:rPr lang="en-US" baseline="0" dirty="0" err="1" smtClean="0"/>
              <a:t>Methode</a:t>
            </a:r>
            <a:r>
              <a:rPr lang="en-US" baseline="0" dirty="0" smtClean="0"/>
              <a:t> Create Scene </a:t>
            </a:r>
            <a:r>
              <a:rPr lang="en-US" baseline="0" dirty="0" err="1" smtClean="0"/>
              <a:t>loslegen</a:t>
            </a:r>
            <a:endParaRPr lang="en-US" dirty="0" smtClean="0"/>
          </a:p>
          <a:p>
            <a:r>
              <a:rPr lang="en-US" dirty="0" smtClean="0"/>
              <a:t>Entity:</a:t>
            </a:r>
            <a:r>
              <a:rPr lang="en-US" baseline="0" dirty="0" smtClean="0"/>
              <a:t> Mesh</a:t>
            </a:r>
            <a:endParaRPr lang="en-US" dirty="0" smtClean="0"/>
          </a:p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GameObjects</a:t>
            </a:r>
            <a:r>
              <a:rPr lang="en-US" baseline="0" dirty="0" smtClean="0"/>
              <a:t> in Unity</a:t>
            </a:r>
          </a:p>
          <a:p>
            <a:r>
              <a:rPr lang="en-US" baseline="0" dirty="0" smtClean="0"/>
              <a:t>-&gt; </a:t>
            </a:r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parent </a:t>
            </a:r>
            <a:r>
              <a:rPr lang="en-US" baseline="0" dirty="0" err="1" smtClean="0"/>
              <a:t>verschiebt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verschieben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childs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RenderWindow</a:t>
            </a:r>
            <a:r>
              <a:rPr lang="en-US" dirty="0" smtClean="0"/>
              <a:t>: </a:t>
            </a:r>
            <a:r>
              <a:rPr lang="en-US" dirty="0" err="1" smtClean="0"/>
              <a:t>VSync</a:t>
            </a:r>
            <a:r>
              <a:rPr lang="en-US" dirty="0" smtClean="0"/>
              <a:t>:</a:t>
            </a:r>
            <a:r>
              <a:rPr lang="en-US" baseline="0" dirty="0" smtClean="0"/>
              <a:t> enable/disable, Window Events (</a:t>
            </a:r>
            <a:r>
              <a:rPr lang="en-US" baseline="0" dirty="0" err="1" smtClean="0"/>
              <a:t>move,hide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RenderEngine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directX</a:t>
            </a:r>
            <a:r>
              <a:rPr lang="en-US" baseline="0" dirty="0" smtClean="0"/>
              <a:t>, OpenGL)</a:t>
            </a:r>
          </a:p>
          <a:p>
            <a:r>
              <a:rPr lang="en-US" baseline="0" dirty="0" err="1" smtClean="0"/>
              <a:t>ViewPorts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Skalierung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miniMaps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ViewPorts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texturen</a:t>
            </a:r>
            <a:endParaRPr lang="en-US" baseline="0" dirty="0" smtClean="0"/>
          </a:p>
          <a:p>
            <a:r>
              <a:rPr lang="en-US" baseline="0" dirty="0" smtClean="0"/>
              <a:t>Entity: Mesh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Fighter </a:t>
            </a:r>
          </a:p>
          <a:p>
            <a:r>
              <a:rPr lang="en-US" baseline="0" dirty="0" err="1" smtClean="0"/>
              <a:t>SceneNode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GameObject</a:t>
            </a:r>
            <a:r>
              <a:rPr lang="en-US" baseline="0" dirty="0" smtClean="0"/>
              <a:t> in Unity</a:t>
            </a:r>
          </a:p>
          <a:p>
            <a:r>
              <a:rPr lang="en-US" baseline="0" dirty="0" err="1" smtClean="0"/>
              <a:t>SceneManager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RenderQueue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hierarchie</a:t>
            </a:r>
            <a:r>
              <a:rPr lang="en-US" baseline="0" dirty="0" smtClean="0"/>
              <a:t> d. nodes;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verschieden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strukturen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bäume</a:t>
            </a:r>
            <a:r>
              <a:rPr lang="en-US" baseline="0" dirty="0" smtClean="0"/>
              <a:t>, listen </a:t>
            </a:r>
            <a:r>
              <a:rPr lang="en-US" baseline="0" dirty="0" err="1" smtClean="0"/>
              <a:t>ect</a:t>
            </a:r>
            <a:r>
              <a:rPr lang="en-US" baseline="0" dirty="0" smtClean="0"/>
              <a:t>	</a:t>
            </a:r>
          </a:p>
          <a:p>
            <a:endParaRPr lang="en-US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OO -&gt; Game </a:t>
            </a:r>
            <a:r>
              <a:rPr lang="en-US" dirty="0" err="1" smtClean="0"/>
              <a:t>Cyle</a:t>
            </a:r>
            <a:r>
              <a:rPr lang="en-US" dirty="0" smtClean="0"/>
              <a:t>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:</a:t>
            </a:r>
          </a:p>
          <a:p>
            <a:r>
              <a:rPr lang="en-US" dirty="0" smtClean="0"/>
              <a:t>Von</a:t>
            </a:r>
            <a:r>
              <a:rPr lang="en-US" baseline="0" dirty="0" smtClean="0"/>
              <a:t> listener </a:t>
            </a:r>
            <a:r>
              <a:rPr lang="en-US" baseline="0" dirty="0" err="1" smtClean="0"/>
              <a:t>erben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methoden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implementieren</a:t>
            </a:r>
            <a:endParaRPr lang="en-US" baseline="0" dirty="0" smtClean="0"/>
          </a:p>
          <a:p>
            <a:r>
              <a:rPr lang="en-US" baseline="0" dirty="0" err="1" smtClean="0"/>
              <a:t>Beim</a:t>
            </a:r>
            <a:r>
              <a:rPr lang="en-US" baseline="0" dirty="0" smtClean="0"/>
              <a:t> Ogre Root </a:t>
            </a:r>
            <a:r>
              <a:rPr lang="en-US" baseline="0" dirty="0" err="1" smtClean="0"/>
              <a:t>anmelden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Gegeben</a:t>
            </a:r>
            <a:r>
              <a:rPr lang="en-US" dirty="0" smtClean="0"/>
              <a:t>: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erinnerung</a:t>
            </a:r>
            <a:r>
              <a:rPr lang="en-US" dirty="0" smtClean="0"/>
              <a:t>: </a:t>
            </a:r>
            <a:endParaRPr lang="en-US" baseline="0" dirty="0" smtClean="0"/>
          </a:p>
          <a:p>
            <a:r>
              <a:rPr lang="en-US" baseline="0" dirty="0" err="1" smtClean="0"/>
              <a:t>Punkt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gerade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ortVektor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richtungsvektor</a:t>
            </a:r>
            <a:r>
              <a:rPr lang="en-US" baseline="0" dirty="0" smtClean="0"/>
              <a:t> * </a:t>
            </a:r>
            <a:r>
              <a:rPr lang="en-US" baseline="0" dirty="0" err="1" smtClean="0"/>
              <a:t>lamda</a:t>
            </a:r>
            <a:endParaRPr lang="en-US" baseline="0" dirty="0" smtClean="0"/>
          </a:p>
          <a:p>
            <a:r>
              <a:rPr lang="en-US" baseline="0" dirty="0" smtClean="0"/>
              <a:t>Orts + </a:t>
            </a:r>
            <a:r>
              <a:rPr lang="en-US" baseline="0" dirty="0" err="1" smtClean="0"/>
              <a:t>Richtungsvektor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</a:t>
            </a:r>
            <a:endParaRPr lang="en-US" baseline="0" dirty="0" smtClean="0"/>
          </a:p>
          <a:p>
            <a:r>
              <a:rPr lang="en-US" baseline="0" dirty="0" err="1" smtClean="0"/>
              <a:t>Gesucht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lamda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in Unity: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Quaterinionen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C++ </a:t>
            </a:r>
            <a:r>
              <a:rPr lang="en-US" baseline="0" dirty="0" err="1" smtClean="0"/>
              <a:t>probleme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speicherschutzverletzung</a:t>
            </a:r>
            <a:r>
              <a:rPr lang="en-US" baseline="0" dirty="0" smtClean="0"/>
              <a:t> / memory leaks / </a:t>
            </a:r>
            <a:r>
              <a:rPr lang="en-US" baseline="0" dirty="0" err="1" smtClean="0"/>
              <a:t>lokale</a:t>
            </a:r>
            <a:r>
              <a:rPr lang="en-US" baseline="0" dirty="0" smtClean="0"/>
              <a:t> pointer, </a:t>
            </a:r>
            <a:r>
              <a:rPr lang="en-US" baseline="0" dirty="0" err="1" smtClean="0"/>
              <a:t>ect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9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Von abstract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konkret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263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Plattformen</a:t>
            </a:r>
            <a:r>
              <a:rPr lang="en-US" dirty="0" smtClean="0"/>
              <a:t>: Linux, Mac, windows, </a:t>
            </a:r>
            <a:r>
              <a:rPr lang="en-US" dirty="0" err="1" smtClean="0"/>
              <a:t>iOs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Inoffizielle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Szeneneditor</a:t>
            </a:r>
            <a:endParaRPr lang="en-US" baseline="0" dirty="0" smtClean="0"/>
          </a:p>
          <a:p>
            <a:r>
              <a:rPr lang="en-US" baseline="0" dirty="0" smtClean="0"/>
              <a:t>Rendering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book of unwritten tales I und</a:t>
            </a:r>
            <a:r>
              <a:rPr lang="en-US" baseline="0" dirty="0" smtClean="0"/>
              <a:t> II</a:t>
            </a:r>
            <a:endParaRPr lang="en-US" dirty="0" smtClean="0"/>
          </a:p>
          <a:p>
            <a:r>
              <a:rPr lang="en-US" dirty="0" smtClean="0"/>
              <a:t>Point and click </a:t>
            </a:r>
            <a:r>
              <a:rPr lang="en-US" dirty="0" err="1" smtClean="0"/>
              <a:t>adenture</a:t>
            </a:r>
            <a:r>
              <a:rPr lang="en-US" baseline="0" dirty="0" smtClean="0"/>
              <a:t> 2009,</a:t>
            </a:r>
          </a:p>
          <a:p>
            <a:r>
              <a:rPr lang="en-US" baseline="0" dirty="0" err="1" smtClean="0"/>
              <a:t>Fortsetzung</a:t>
            </a:r>
            <a:r>
              <a:rPr lang="en-US" baseline="0" dirty="0" smtClean="0"/>
              <a:t> 2015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Skyline, 40Dollar: commercial </a:t>
            </a:r>
            <a:r>
              <a:rPr lang="en-US" dirty="0" err="1" smtClean="0"/>
              <a:t>licence</a:t>
            </a:r>
            <a:r>
              <a:rPr lang="en-US" dirty="0" smtClean="0"/>
              <a:t>, 2 </a:t>
            </a:r>
            <a:r>
              <a:rPr lang="en-US" dirty="0" err="1" smtClean="0"/>
              <a:t>lizenzen</a:t>
            </a:r>
            <a:r>
              <a:rPr lang="en-US" dirty="0" smtClean="0"/>
              <a:t>; 1 </a:t>
            </a:r>
            <a:r>
              <a:rPr lang="en-US" dirty="0" err="1" smtClean="0"/>
              <a:t>jahr</a:t>
            </a:r>
            <a:r>
              <a:rPr lang="en-US" dirty="0" smtClean="0"/>
              <a:t> support updates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8697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Skiline</a:t>
            </a:r>
            <a:r>
              <a:rPr lang="en-US" baseline="0" dirty="0" smtClean="0"/>
              <a:t> game Engine rendering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6608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Detailierte</a:t>
            </a:r>
            <a:r>
              <a:rPr lang="en-US" dirty="0" smtClean="0"/>
              <a:t> </a:t>
            </a:r>
            <a:r>
              <a:rPr lang="en-US" dirty="0" err="1" smtClean="0"/>
              <a:t>Anleitung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Links auf github.com/tscheims1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resultat</a:t>
            </a:r>
            <a:r>
              <a:rPr lang="en-US" dirty="0" smtClean="0"/>
              <a:t> </a:t>
            </a:r>
            <a:r>
              <a:rPr lang="en-US" dirty="0" smtClean="0"/>
              <a:t>4 </a:t>
            </a:r>
            <a:r>
              <a:rPr lang="en-US" dirty="0" err="1" smtClean="0"/>
              <a:t>Stunden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Arbeit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1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9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0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6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D00-0568-4CC9-8CEB-845F93FB100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22249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How to ogre </a:t>
            </a:r>
            <a:br>
              <a:rPr lang="en-US" sz="7200" b="1" dirty="0" smtClean="0"/>
            </a:br>
            <a:r>
              <a:rPr lang="en-US" sz="7200" b="1" dirty="0" smtClean="0"/>
              <a:t>in 16h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01924"/>
            <a:ext cx="9144000" cy="1655762"/>
          </a:xfrm>
        </p:spPr>
        <p:txBody>
          <a:bodyPr/>
          <a:lstStyle/>
          <a:p>
            <a:r>
              <a:rPr lang="en-US" dirty="0" smtClean="0"/>
              <a:t>James </a:t>
            </a:r>
            <a:r>
              <a:rPr lang="en-US" dirty="0" err="1" smtClean="0"/>
              <a:t>Mayr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C:\Users\James\Desktop\o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035" y="1828801"/>
            <a:ext cx="3205844" cy="158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8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Erste Schritte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pic>
        <p:nvPicPr>
          <p:cNvPr id="6146" name="Picture 2" descr="C:\Users\James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" y="3272079"/>
            <a:ext cx="12225075" cy="22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James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751592"/>
            <a:ext cx="10899468" cy="82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0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Komponenten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C:\Users\James\Documents\Visual Studio 2012\Projects\orgeExample\classDiagramOg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94" y="1785938"/>
            <a:ext cx="8558212" cy="46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6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Game Cycle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pic>
        <p:nvPicPr>
          <p:cNvPr id="7171" name="Picture 3" descr="C:\Users\James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" y="1481070"/>
            <a:ext cx="10017101" cy="514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819650" y="1949091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Interfaces </a:t>
            </a:r>
            <a:r>
              <a:rPr lang="en-US" sz="4000" b="1" dirty="0" err="1" smtClean="0"/>
              <a:t>für</a:t>
            </a:r>
            <a:r>
              <a:rPr lang="en-US" sz="4000" b="1" dirty="0" smtClean="0"/>
              <a:t> Listener</a:t>
            </a:r>
            <a:endParaRPr lang="de-CH" sz="4000" b="1" dirty="0"/>
          </a:p>
        </p:txBody>
      </p:sp>
    </p:spTree>
    <p:extLst>
      <p:ext uri="{BB962C8B-B14F-4D97-AF65-F5344CB8AC3E}">
        <p14:creationId xmlns:p14="http://schemas.microsoft.com/office/powerpoint/2010/main" val="24073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Implementationsdetail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03892" y="1481070"/>
            <a:ext cx="11294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Flugzeug</a:t>
            </a:r>
            <a:r>
              <a:rPr lang="en-US" sz="2800" dirty="0" smtClean="0"/>
              <a:t> </a:t>
            </a:r>
            <a:r>
              <a:rPr lang="en-US" sz="2800" dirty="0" err="1" smtClean="0"/>
              <a:t>soll</a:t>
            </a:r>
            <a:r>
              <a:rPr lang="en-US" sz="2800" dirty="0" smtClean="0"/>
              <a:t> </a:t>
            </a:r>
            <a:r>
              <a:rPr lang="en-US" sz="2800" dirty="0" err="1" smtClean="0"/>
              <a:t>sich</a:t>
            </a:r>
            <a:r>
              <a:rPr lang="en-US" sz="2800" dirty="0" smtClean="0"/>
              <a:t> in </a:t>
            </a:r>
            <a:r>
              <a:rPr lang="en-US" sz="2800" dirty="0" err="1" smtClean="0"/>
              <a:t>Cursorrichtung</a:t>
            </a:r>
            <a:r>
              <a:rPr lang="en-US" sz="2800" dirty="0" smtClean="0"/>
              <a:t> </a:t>
            </a:r>
            <a:r>
              <a:rPr lang="en-US" sz="2800" dirty="0" err="1" smtClean="0"/>
              <a:t>drehen</a:t>
            </a:r>
            <a:r>
              <a:rPr lang="en-US" sz="2800" dirty="0" smtClean="0"/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pic>
        <p:nvPicPr>
          <p:cNvPr id="2050" name="Picture 2" descr="C:\Users\James\Desktop\graphics_fundamentals_viewport_3dsce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92" y="2173567"/>
            <a:ext cx="5449208" cy="434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466443" y="3018465"/>
            <a:ext cx="6535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/>
              <a:t>Gegeben</a:t>
            </a:r>
            <a:r>
              <a:rPr lang="en-US" sz="2800" dirty="0" smtClean="0"/>
              <a:t>: </a:t>
            </a:r>
            <a:r>
              <a:rPr lang="en-US" sz="2800" dirty="0" err="1" smtClean="0"/>
              <a:t>Koordinate</a:t>
            </a:r>
            <a:r>
              <a:rPr lang="en-US" sz="2800" dirty="0" smtClean="0"/>
              <a:t> des Viewport</a:t>
            </a:r>
          </a:p>
          <a:p>
            <a:pPr>
              <a:lnSpc>
                <a:spcPct val="150000"/>
              </a:lnSpc>
            </a:pPr>
            <a:r>
              <a:rPr lang="en-US" sz="2800" b="1" dirty="0" err="1" smtClean="0"/>
              <a:t>Gesucht</a:t>
            </a:r>
            <a:r>
              <a:rPr lang="en-US" sz="2800" dirty="0" smtClean="0"/>
              <a:t>: </a:t>
            </a:r>
            <a:r>
              <a:rPr lang="en-US" sz="2800" dirty="0" err="1" smtClean="0"/>
              <a:t>Schnittpunkt</a:t>
            </a:r>
            <a:r>
              <a:rPr lang="en-US" sz="2800" dirty="0" smtClean="0"/>
              <a:t> </a:t>
            </a:r>
            <a:r>
              <a:rPr lang="en-US" sz="2800" dirty="0" err="1" smtClean="0"/>
              <a:t>Geraden</a:t>
            </a:r>
            <a:r>
              <a:rPr lang="en-US" sz="2800" dirty="0" smtClean="0"/>
              <a:t> “</a:t>
            </a:r>
            <a:r>
              <a:rPr lang="en-US" sz="2800" dirty="0" err="1" smtClean="0"/>
              <a:t>Kamera</a:t>
            </a:r>
            <a:r>
              <a:rPr lang="en-US" sz="2800" dirty="0" smtClean="0"/>
              <a:t> Viewport” </a:t>
            </a:r>
            <a:r>
              <a:rPr lang="en-US" sz="2800" dirty="0" err="1" smtClean="0"/>
              <a:t>mit</a:t>
            </a:r>
            <a:r>
              <a:rPr lang="en-US" sz="2800" dirty="0" smtClean="0"/>
              <a:t> </a:t>
            </a:r>
            <a:r>
              <a:rPr lang="en-US" sz="2800" dirty="0" err="1" smtClean="0"/>
              <a:t>zx</a:t>
            </a:r>
            <a:r>
              <a:rPr lang="en-US" sz="2800" dirty="0" smtClean="0"/>
              <a:t> </a:t>
            </a:r>
            <a:r>
              <a:rPr lang="en-US" sz="2800" dirty="0" err="1" smtClean="0"/>
              <a:t>Ebene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3981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Implementationsdetail 2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7" name="Picture 3" descr="C:\Users\James\Desktop\getMoitor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628774"/>
            <a:ext cx="1006626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ames\Desktop\Line_equation_qtl1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3461656"/>
            <a:ext cx="4381500" cy="312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0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Implementationsdetail 3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C:\Users\James\Desktop\r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3538"/>
            <a:ext cx="11830050" cy="486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346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Fazit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3" y="1780167"/>
            <a:ext cx="533490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Pro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wenig</a:t>
            </a:r>
            <a:r>
              <a:rPr lang="en-US" sz="2800" dirty="0" smtClean="0"/>
              <a:t> </a:t>
            </a:r>
            <a:r>
              <a:rPr lang="en-US" sz="2800" dirty="0" err="1" smtClean="0"/>
              <a:t>Ressourcen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Plattformunabhängig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Opensource</a:t>
            </a:r>
            <a:r>
              <a:rPr lang="en-US" sz="2800" dirty="0" smtClean="0"/>
              <a:t> / </a:t>
            </a:r>
            <a:r>
              <a:rPr lang="en-US" sz="2800" dirty="0" err="1" smtClean="0"/>
              <a:t>gute</a:t>
            </a:r>
            <a:r>
              <a:rPr lang="en-US" sz="2800" dirty="0" smtClean="0"/>
              <a:t> API Doc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OO Design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Spass</a:t>
            </a:r>
            <a:r>
              <a:rPr lang="en-US" sz="2800" dirty="0" smtClean="0"/>
              <a:t> in C++ </a:t>
            </a:r>
            <a:r>
              <a:rPr lang="en-US" sz="2800" dirty="0" err="1" smtClean="0"/>
              <a:t>zu</a:t>
            </a:r>
            <a:r>
              <a:rPr lang="en-US" sz="2800" dirty="0" smtClean="0"/>
              <a:t> </a:t>
            </a:r>
            <a:r>
              <a:rPr lang="en-US" sz="2800" dirty="0" err="1" smtClean="0"/>
              <a:t>entwickeln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Plugin </a:t>
            </a:r>
            <a:r>
              <a:rPr lang="en-US" sz="2800" dirty="0" err="1" smtClean="0"/>
              <a:t>basiert</a:t>
            </a:r>
            <a:r>
              <a:rPr lang="en-US" sz="2800" dirty="0" smtClean="0"/>
              <a:t>/ </a:t>
            </a:r>
            <a:r>
              <a:rPr lang="en-US" sz="2800" dirty="0" err="1" smtClean="0"/>
              <a:t>erweiterbar</a:t>
            </a:r>
            <a:r>
              <a:rPr lang="en-US" sz="2800" dirty="0" smtClean="0"/>
              <a:t>	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361793" y="1565787"/>
            <a:ext cx="53349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/>
              <a:t>Kontra</a:t>
            </a:r>
            <a:endParaRPr lang="en-US" sz="2800" b="1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Kein</a:t>
            </a:r>
            <a:r>
              <a:rPr lang="en-US" sz="2800" dirty="0" smtClean="0"/>
              <a:t> </a:t>
            </a:r>
            <a:r>
              <a:rPr lang="en-US" sz="2800" dirty="0" err="1" smtClean="0"/>
              <a:t>Szenen</a:t>
            </a:r>
            <a:r>
              <a:rPr lang="en-US" sz="2800" dirty="0" smtClean="0"/>
              <a:t> Editor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Modelle</a:t>
            </a:r>
            <a:r>
              <a:rPr lang="en-US" sz="2800" dirty="0" smtClean="0"/>
              <a:t> import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Nur</a:t>
            </a:r>
            <a:r>
              <a:rPr lang="en-US" sz="2800" dirty="0" smtClean="0"/>
              <a:t> Render Engine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Ineffiziente</a:t>
            </a:r>
            <a:r>
              <a:rPr lang="en-US" sz="2800" dirty="0" smtClean="0"/>
              <a:t> </a:t>
            </a:r>
            <a:r>
              <a:rPr lang="en-US" sz="2800" dirty="0" err="1" smtClean="0"/>
              <a:t>Entwicklung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Hohe</a:t>
            </a:r>
            <a:r>
              <a:rPr lang="en-US" sz="2800" dirty="0" smtClean="0"/>
              <a:t> </a:t>
            </a:r>
            <a:r>
              <a:rPr lang="en-US" sz="2800" dirty="0" err="1" smtClean="0"/>
              <a:t>Einstiegshürde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Orthonormale</a:t>
            </a:r>
            <a:r>
              <a:rPr lang="en-US" sz="2800" dirty="0" smtClean="0"/>
              <a:t> </a:t>
            </a:r>
            <a:r>
              <a:rPr lang="en-US" sz="2800" dirty="0" err="1" smtClean="0"/>
              <a:t>Perspektive</a:t>
            </a:r>
            <a:r>
              <a:rPr lang="en-US" sz="2800" dirty="0" smtClean="0"/>
              <a:t> </a:t>
            </a:r>
            <a:r>
              <a:rPr lang="en-US" sz="2800" dirty="0" err="1" smtClean="0"/>
              <a:t>unbrauchbar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913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Demonstration / Infos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48642" y="1595021"/>
            <a:ext cx="11294715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SourceCode</a:t>
            </a:r>
            <a:r>
              <a:rPr lang="en-US" sz="2800" dirty="0"/>
              <a:t> </a:t>
            </a:r>
            <a:r>
              <a:rPr lang="en-US" sz="2800" dirty="0" smtClean="0"/>
              <a:t>&amp; Ogre </a:t>
            </a:r>
            <a:r>
              <a:rPr lang="en-US" sz="2800" dirty="0" err="1" smtClean="0"/>
              <a:t>Installationsanleitung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http://github.com/tscheims1/ogre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7705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Inhalt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1542" y="1782442"/>
            <a:ext cx="1100811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800" dirty="0" smtClean="0"/>
              <a:t>Was ist </a:t>
            </a:r>
            <a:r>
              <a:rPr lang="de-CH" sz="2800" dirty="0" err="1" smtClean="0"/>
              <a:t>ogre</a:t>
            </a:r>
            <a:r>
              <a:rPr lang="de-CH" sz="2800" dirty="0" smtClean="0"/>
              <a:t>?</a:t>
            </a:r>
            <a:endParaRPr lang="de-CH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Vergleich</a:t>
            </a:r>
            <a:r>
              <a:rPr lang="en-US" sz="2800" dirty="0" smtClean="0"/>
              <a:t> Unity</a:t>
            </a:r>
            <a:endParaRPr lang="de-CH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Erste</a:t>
            </a:r>
            <a:r>
              <a:rPr lang="en-US" sz="2800" dirty="0" smtClean="0"/>
              <a:t> </a:t>
            </a:r>
            <a:r>
              <a:rPr lang="en-US" sz="2800" dirty="0" err="1" smtClean="0"/>
              <a:t>Schritte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Minimal Ogre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Implementationsdetail</a:t>
            </a:r>
            <a:endParaRPr lang="de-CH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Fazit</a:t>
            </a:r>
            <a:r>
              <a:rPr lang="en-US" sz="2800" dirty="0" smtClean="0"/>
              <a:t> / </a:t>
            </a:r>
            <a:r>
              <a:rPr lang="en-US" sz="2800" dirty="0" err="1" smtClean="0"/>
              <a:t>Fragen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8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814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Was ist </a:t>
            </a:r>
            <a:r>
              <a:rPr lang="de-CH" sz="7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Ogre</a:t>
            </a:r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Object-Oriented Graphics Rendering Engine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MIT </a:t>
            </a:r>
            <a:r>
              <a:rPr lang="en-US" sz="2800" dirty="0" err="1" smtClean="0"/>
              <a:t>Lizenz</a:t>
            </a:r>
            <a:r>
              <a:rPr lang="en-US" sz="2800" dirty="0" smtClean="0"/>
              <a:t> (</a:t>
            </a:r>
            <a:r>
              <a:rPr lang="en-US" sz="2800" dirty="0" err="1" smtClean="0"/>
              <a:t>kostenlos</a:t>
            </a:r>
            <a:r>
              <a:rPr lang="en-US" sz="2800" dirty="0" smtClean="0"/>
              <a:t>, </a:t>
            </a:r>
            <a:r>
              <a:rPr lang="en-US" sz="2800" dirty="0" err="1" smtClean="0"/>
              <a:t>Quelloffen</a:t>
            </a:r>
            <a:r>
              <a:rPr lang="en-US" sz="2800" dirty="0" smtClean="0"/>
              <a:t>, </a:t>
            </a:r>
            <a:r>
              <a:rPr lang="en-US" sz="2800" dirty="0" err="1" smtClean="0"/>
              <a:t>auch</a:t>
            </a:r>
            <a:r>
              <a:rPr lang="en-US" sz="2800" dirty="0" smtClean="0"/>
              <a:t> </a:t>
            </a:r>
            <a:r>
              <a:rPr lang="en-US" sz="2800" dirty="0" err="1" smtClean="0"/>
              <a:t>für</a:t>
            </a:r>
            <a:r>
              <a:rPr lang="en-US" sz="2800" dirty="0" smtClean="0"/>
              <a:t> </a:t>
            </a:r>
            <a:r>
              <a:rPr lang="en-US" sz="2800" dirty="0" err="1" smtClean="0"/>
              <a:t>kommerzielle</a:t>
            </a:r>
            <a:r>
              <a:rPr lang="en-US" sz="2800" dirty="0" smtClean="0"/>
              <a:t> </a:t>
            </a:r>
            <a:r>
              <a:rPr lang="en-US" sz="2800" dirty="0" err="1" smtClean="0"/>
              <a:t>Projekte</a:t>
            </a:r>
            <a:r>
              <a:rPr lang="en-US" sz="2800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Plattformunabhängig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Keine</a:t>
            </a:r>
            <a:r>
              <a:rPr lang="en-US" sz="2800" dirty="0" smtClean="0"/>
              <a:t> Game-Engine!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In C++ </a:t>
            </a:r>
            <a:r>
              <a:rPr lang="en-US" sz="2800" dirty="0" err="1" smtClean="0"/>
              <a:t>geschrieben</a:t>
            </a:r>
            <a:r>
              <a:rPr lang="en-US" sz="2800" dirty="0" smtClean="0"/>
              <a:t>  / in IDE </a:t>
            </a:r>
            <a:r>
              <a:rPr lang="en-US" sz="2800" dirty="0" err="1" smtClean="0"/>
              <a:t>entwickeln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Nutzt</a:t>
            </a:r>
            <a:r>
              <a:rPr lang="en-US" sz="2800" dirty="0" smtClean="0"/>
              <a:t> OpenGL / DirectX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Wrapper </a:t>
            </a:r>
            <a:r>
              <a:rPr lang="en-US" sz="2800" dirty="0" err="1" smtClean="0"/>
              <a:t>für</a:t>
            </a:r>
            <a:r>
              <a:rPr lang="en-US" sz="2800" dirty="0" smtClean="0"/>
              <a:t> Java /</a:t>
            </a:r>
            <a:r>
              <a:rPr lang="en-US" sz="2800" dirty="0" err="1" smtClean="0"/>
              <a:t>.Net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sp>
        <p:nvSpPr>
          <p:cNvPr id="3" name="Rechteck 2"/>
          <p:cNvSpPr/>
          <p:nvPr/>
        </p:nvSpPr>
        <p:spPr>
          <a:xfrm>
            <a:off x="7639050" y="3276600"/>
            <a:ext cx="3276600" cy="876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Game Engine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39050" y="4410972"/>
            <a:ext cx="3276600" cy="876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Ogre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639050" y="5621544"/>
            <a:ext cx="3276600" cy="876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DirectX / OpenGL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>
            <a:stCxn id="3" idx="2"/>
            <a:endCxn id="6" idx="0"/>
          </p:cNvCxnSpPr>
          <p:nvPr/>
        </p:nvCxnSpPr>
        <p:spPr>
          <a:xfrm>
            <a:off x="9277350" y="4152900"/>
            <a:ext cx="0" cy="25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2"/>
            <a:endCxn id="9" idx="0"/>
          </p:cNvCxnSpPr>
          <p:nvPr/>
        </p:nvCxnSpPr>
        <p:spPr>
          <a:xfrm>
            <a:off x="9277350" y="5287272"/>
            <a:ext cx="0" cy="334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Vergleich </a:t>
            </a:r>
            <a:r>
              <a:rPr lang="de-CH" sz="7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Unity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Was Ogre </a:t>
            </a:r>
            <a:r>
              <a:rPr lang="en-US" sz="2800" b="1" dirty="0" err="1" smtClean="0"/>
              <a:t>nicht</a:t>
            </a:r>
            <a:r>
              <a:rPr lang="en-US" sz="2800" dirty="0" smtClean="0"/>
              <a:t> </a:t>
            </a:r>
            <a:r>
              <a:rPr lang="en-US" sz="2800" dirty="0" err="1" smtClean="0"/>
              <a:t>ist</a:t>
            </a:r>
            <a:r>
              <a:rPr lang="en-US" sz="2800" dirty="0" smtClean="0"/>
              <a:t>: Game Engine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Kein</a:t>
            </a:r>
            <a:r>
              <a:rPr lang="en-US" sz="2800" dirty="0" smtClean="0"/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800" dirty="0" smtClean="0"/>
              <a:t>Global Illumination / </a:t>
            </a:r>
            <a:r>
              <a:rPr lang="en-US" sz="2800" dirty="0"/>
              <a:t>Baked </a:t>
            </a:r>
            <a:r>
              <a:rPr lang="en-US" sz="2800" dirty="0" smtClean="0"/>
              <a:t>light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WheelCollider</a:t>
            </a:r>
            <a:r>
              <a:rPr lang="en-US" sz="2800" dirty="0" smtClean="0"/>
              <a:t>, Triggers, </a:t>
            </a:r>
            <a:r>
              <a:rPr lang="en-US" sz="2800" dirty="0" err="1" smtClean="0"/>
              <a:t>ect</a:t>
            </a:r>
            <a:r>
              <a:rPr lang="en-US" sz="28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Collision detection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Kein</a:t>
            </a:r>
            <a:r>
              <a:rPr lang="en-US" sz="2800" dirty="0" smtClean="0"/>
              <a:t> </a:t>
            </a:r>
            <a:r>
              <a:rPr lang="en-US" sz="2800" dirty="0" err="1" smtClean="0"/>
              <a:t>Szenen</a:t>
            </a:r>
            <a:r>
              <a:rPr lang="en-US" sz="2800" dirty="0" smtClean="0"/>
              <a:t> Editor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9844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Ogre</a:t>
            </a:r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Beispiele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pic>
        <p:nvPicPr>
          <p:cNvPr id="2051" name="Picture 3" descr="C:\Users\James\Desktop\book of unwritten tales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1" y="-152399"/>
            <a:ext cx="11216637" cy="70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6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098" name="Picture 2" descr="C:\Users\James\Desktop\EditorOverview-Imag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-35496"/>
            <a:ext cx="12052393" cy="706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5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6" name="Picture 4" descr="C:\Users\James\Downloads\SkylineScreenShot12142014_1638339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61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Setup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Online </a:t>
            </a:r>
            <a:r>
              <a:rPr lang="en-US" sz="2800" dirty="0" err="1" smtClean="0"/>
              <a:t>sehr</a:t>
            </a:r>
            <a:r>
              <a:rPr lang="en-US" sz="2800" dirty="0" smtClean="0"/>
              <a:t> gut </a:t>
            </a:r>
            <a:r>
              <a:rPr lang="en-US" sz="2800" dirty="0" err="1" smtClean="0"/>
              <a:t>dokumentiert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Ogre </a:t>
            </a:r>
            <a:r>
              <a:rPr lang="en-US" sz="2800" dirty="0" err="1" smtClean="0"/>
              <a:t>Bibliothek</a:t>
            </a:r>
            <a:r>
              <a:rPr lang="en-US" sz="2800" dirty="0" smtClean="0"/>
              <a:t> </a:t>
            </a:r>
            <a:r>
              <a:rPr lang="en-US" sz="2800" dirty="0" err="1" smtClean="0"/>
              <a:t>herunterladen</a:t>
            </a:r>
            <a:r>
              <a:rPr lang="en-US" sz="2800" dirty="0" smtClean="0"/>
              <a:t>/</a:t>
            </a:r>
            <a:r>
              <a:rPr lang="en-US" sz="2800" dirty="0" err="1" smtClean="0"/>
              <a:t>installieren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Direct X </a:t>
            </a:r>
            <a:r>
              <a:rPr lang="en-US" sz="2800" dirty="0" err="1" smtClean="0"/>
              <a:t>installieren</a:t>
            </a:r>
            <a:r>
              <a:rPr lang="en-US" sz="2800" dirty="0" smtClean="0"/>
              <a:t> (SDK for Windows 8.1)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Visual Studio 2012 </a:t>
            </a:r>
            <a:r>
              <a:rPr lang="en-US" sz="2800" dirty="0" err="1" smtClean="0"/>
              <a:t>installieren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Herunterladen</a:t>
            </a:r>
            <a:r>
              <a:rPr lang="en-US" sz="2800" dirty="0" smtClean="0"/>
              <a:t> Tutorial Framework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Projekt</a:t>
            </a:r>
            <a:r>
              <a:rPr lang="en-US" sz="2800" dirty="0" smtClean="0"/>
              <a:t> </a:t>
            </a:r>
            <a:r>
              <a:rPr lang="en-US" sz="2800" dirty="0" err="1" smtClean="0"/>
              <a:t>einrichten</a:t>
            </a:r>
            <a:r>
              <a:rPr lang="en-US" sz="2800" dirty="0" smtClean="0"/>
              <a:t> (Linker/Compiler/</a:t>
            </a:r>
            <a:r>
              <a:rPr lang="en-US" sz="2800" dirty="0" err="1" smtClean="0"/>
              <a:t>PreCompiled</a:t>
            </a:r>
            <a:r>
              <a:rPr lang="en-US" sz="2800" dirty="0" smtClean="0"/>
              <a:t> Headers/Libraries)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9385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 descr="C:\Users\James\Desktop\tiki-download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14300"/>
            <a:ext cx="8458200" cy="658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6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Benutzerdefiniert</PresentationFormat>
  <Paragraphs>118</Paragraphs>
  <Slides>17</Slides>
  <Notes>17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Office Theme</vt:lpstr>
      <vt:lpstr>How to ogre  in 16h</vt:lpstr>
      <vt:lpstr>Inhalt</vt:lpstr>
      <vt:lpstr>Was ist Ogre?</vt:lpstr>
      <vt:lpstr>Vergleich Unity</vt:lpstr>
      <vt:lpstr>Ogre Beispiele</vt:lpstr>
      <vt:lpstr>PowerPoint-Präsentation</vt:lpstr>
      <vt:lpstr>PowerPoint-Präsentation</vt:lpstr>
      <vt:lpstr>Setup</vt:lpstr>
      <vt:lpstr>PowerPoint-Präsentation</vt:lpstr>
      <vt:lpstr>Erste Schritte</vt:lpstr>
      <vt:lpstr>Komponenten</vt:lpstr>
      <vt:lpstr>Game Cycle</vt:lpstr>
      <vt:lpstr>Implementationsdetail</vt:lpstr>
      <vt:lpstr>Implementationsdetail 2</vt:lpstr>
      <vt:lpstr>Implementationsdetail 3</vt:lpstr>
      <vt:lpstr>Fazit</vt:lpstr>
      <vt:lpstr>Demonstration / Infos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</dc:title>
  <dc:creator>stefan</dc:creator>
  <cp:lastModifiedBy>James Schüpbach</cp:lastModifiedBy>
  <cp:revision>109</cp:revision>
  <dcterms:created xsi:type="dcterms:W3CDTF">2015-05-02T12:20:58Z</dcterms:created>
  <dcterms:modified xsi:type="dcterms:W3CDTF">2015-06-09T13:29:44Z</dcterms:modified>
</cp:coreProperties>
</file>