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6" r:id="rId5"/>
    <p:sldId id="263" r:id="rId6"/>
    <p:sldId id="265" r:id="rId7"/>
    <p:sldId id="264" r:id="rId8"/>
    <p:sldId id="267" r:id="rId9"/>
    <p:sldId id="268" r:id="rId10"/>
    <p:sldId id="270" r:id="rId11"/>
    <p:sldId id="272" r:id="rId12"/>
    <p:sldId id="273" r:id="rId13"/>
    <p:sldId id="274" r:id="rId14"/>
    <p:sldId id="277" r:id="rId15"/>
    <p:sldId id="278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2420" autoAdjust="0"/>
  </p:normalViewPr>
  <p:slideViewPr>
    <p:cSldViewPr snapToGrid="0">
      <p:cViewPr>
        <p:scale>
          <a:sx n="70" d="100"/>
          <a:sy n="70" d="100"/>
        </p:scale>
        <p:origin x="-744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EAC7-464D-4571-9AB3-453224E4DDB0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F652-A1F4-4A06-B046-24A89FABB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1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Horizont</a:t>
            </a:r>
            <a:r>
              <a:rPr lang="en-US" dirty="0" smtClean="0"/>
              <a:t> </a:t>
            </a:r>
            <a:r>
              <a:rPr lang="en-US" dirty="0" err="1" smtClean="0"/>
              <a:t>erweitern</a:t>
            </a:r>
            <a:endParaRPr lang="en-US" dirty="0" smtClean="0"/>
          </a:p>
          <a:p>
            <a:r>
              <a:rPr lang="en-US" dirty="0" smtClean="0"/>
              <a:t>2d </a:t>
            </a:r>
            <a:r>
              <a:rPr lang="en-US" dirty="0" err="1" smtClean="0"/>
              <a:t>shoter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29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r>
              <a:rPr lang="en-US" baseline="0" dirty="0" smtClean="0"/>
              <a:t> Framework: </a:t>
            </a:r>
            <a:r>
              <a:rPr lang="en-US" baseline="0" dirty="0" err="1" smtClean="0"/>
              <a:t>praktisch</a:t>
            </a:r>
            <a:r>
              <a:rPr lang="en-US" baseline="0" dirty="0" smtClean="0"/>
              <a:t>: in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Create Scene </a:t>
            </a:r>
            <a:r>
              <a:rPr lang="en-US" baseline="0" dirty="0" err="1" smtClean="0"/>
              <a:t>loslegen</a:t>
            </a:r>
            <a:endParaRPr lang="en-US" dirty="0" smtClean="0"/>
          </a:p>
          <a:p>
            <a:r>
              <a:rPr lang="en-US" dirty="0" smtClean="0"/>
              <a:t>Entity:</a:t>
            </a:r>
            <a:r>
              <a:rPr lang="en-US" baseline="0" dirty="0" smtClean="0"/>
              <a:t> Mesh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RenderWindow</a:t>
            </a:r>
            <a:r>
              <a:rPr lang="en-US" dirty="0" smtClean="0"/>
              <a:t>: </a:t>
            </a:r>
            <a:r>
              <a:rPr lang="en-US" dirty="0" err="1" smtClean="0"/>
              <a:t>VSync</a:t>
            </a:r>
            <a:r>
              <a:rPr lang="en-US" dirty="0" smtClean="0"/>
              <a:t>:</a:t>
            </a:r>
            <a:r>
              <a:rPr lang="en-US" baseline="0" dirty="0" smtClean="0"/>
              <a:t> enable/disable, Window Events (</a:t>
            </a:r>
            <a:r>
              <a:rPr lang="en-US" baseline="0" dirty="0" err="1" smtClean="0"/>
              <a:t>move,hide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RenderEngine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directX</a:t>
            </a:r>
            <a:r>
              <a:rPr lang="en-US" baseline="0" dirty="0" smtClean="0"/>
              <a:t>, OpenGL)</a:t>
            </a:r>
          </a:p>
          <a:p>
            <a:r>
              <a:rPr lang="en-US" baseline="0" dirty="0" err="1" smtClean="0"/>
              <a:t>ViewPorts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Skalierung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miniMaps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ViewPorts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texturen</a:t>
            </a:r>
            <a:endParaRPr lang="en-US" baseline="0" dirty="0" smtClean="0"/>
          </a:p>
          <a:p>
            <a:r>
              <a:rPr lang="en-US" baseline="0" dirty="0" smtClean="0"/>
              <a:t>Entity: Mesh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Fighter </a:t>
            </a:r>
          </a:p>
          <a:p>
            <a:r>
              <a:rPr lang="en-US" baseline="0" dirty="0" err="1" smtClean="0"/>
              <a:t>SceneNode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in Unity</a:t>
            </a:r>
          </a:p>
          <a:p>
            <a:r>
              <a:rPr lang="en-US" baseline="0" dirty="0" err="1" smtClean="0"/>
              <a:t>SceneManager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RenderQueue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hierarchie</a:t>
            </a:r>
            <a:r>
              <a:rPr lang="en-US" baseline="0" dirty="0" smtClean="0"/>
              <a:t> d. nodes;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bäume</a:t>
            </a:r>
            <a:r>
              <a:rPr lang="en-US" baseline="0" dirty="0" smtClean="0"/>
              <a:t>, listen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OO -&gt; Game </a:t>
            </a:r>
            <a:r>
              <a:rPr lang="en-US" dirty="0" err="1" smtClean="0"/>
              <a:t>Cyle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:</a:t>
            </a:r>
          </a:p>
          <a:p>
            <a:r>
              <a:rPr lang="en-US" dirty="0" smtClean="0"/>
              <a:t>Von</a:t>
            </a:r>
            <a:r>
              <a:rPr lang="en-US" baseline="0" dirty="0" smtClean="0"/>
              <a:t> listener </a:t>
            </a:r>
            <a:r>
              <a:rPr lang="en-US" baseline="0" dirty="0" err="1" smtClean="0"/>
              <a:t>erben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implementieren</a:t>
            </a:r>
            <a:endParaRPr lang="en-US" baseline="0" dirty="0" smtClean="0"/>
          </a:p>
          <a:p>
            <a:r>
              <a:rPr lang="en-US" baseline="0" dirty="0" err="1" smtClean="0"/>
              <a:t>Beim</a:t>
            </a:r>
            <a:r>
              <a:rPr lang="en-US" baseline="0" dirty="0" smtClean="0"/>
              <a:t> Ogre Root </a:t>
            </a:r>
            <a:r>
              <a:rPr lang="en-US" baseline="0" dirty="0" err="1" smtClean="0"/>
              <a:t>anmelden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Gegeben</a:t>
            </a:r>
            <a:r>
              <a:rPr lang="en-US" dirty="0" smtClean="0"/>
              <a:t>: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erinnerung</a:t>
            </a:r>
            <a:r>
              <a:rPr lang="en-US" dirty="0" smtClean="0"/>
              <a:t>: </a:t>
            </a:r>
            <a:endParaRPr lang="en-US" baseline="0" dirty="0" smtClean="0"/>
          </a:p>
          <a:p>
            <a:r>
              <a:rPr lang="en-US" baseline="0" dirty="0" err="1" smtClean="0"/>
              <a:t>Punkt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gerade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ortVektor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richtungsvektor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lamda</a:t>
            </a:r>
            <a:endParaRPr lang="en-US" baseline="0" dirty="0" smtClean="0"/>
          </a:p>
          <a:p>
            <a:r>
              <a:rPr lang="en-US" baseline="0" dirty="0" smtClean="0"/>
              <a:t>Orts + </a:t>
            </a:r>
            <a:r>
              <a:rPr lang="en-US" baseline="0" dirty="0" err="1" smtClean="0"/>
              <a:t>Richtungsvektor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</a:t>
            </a:r>
            <a:endParaRPr lang="en-US" baseline="0" dirty="0" smtClean="0"/>
          </a:p>
          <a:p>
            <a:r>
              <a:rPr lang="en-US" baseline="0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lamda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in Unity: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Quaterinionen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C</a:t>
            </a:r>
            <a:r>
              <a:rPr lang="en-US" baseline="0" dirty="0" smtClean="0"/>
              <a:t>++ </a:t>
            </a:r>
            <a:r>
              <a:rPr lang="en-US" baseline="0" dirty="0" err="1" smtClean="0"/>
              <a:t>probleme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speicherschutzverletzung</a:t>
            </a:r>
            <a:r>
              <a:rPr lang="en-US" baseline="0" dirty="0" smtClean="0"/>
              <a:t> / memory leaks / </a:t>
            </a:r>
            <a:r>
              <a:rPr lang="en-US" baseline="0" dirty="0" err="1" smtClean="0"/>
              <a:t>lokale</a:t>
            </a:r>
            <a:r>
              <a:rPr lang="en-US" baseline="0" dirty="0" smtClean="0"/>
              <a:t> pointer, </a:t>
            </a:r>
            <a:r>
              <a:rPr lang="en-US" baseline="0" dirty="0" err="1" smtClean="0"/>
              <a:t>ect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9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Von abstract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263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Inoffizielle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Szeneneditor</a:t>
            </a:r>
            <a:endParaRPr lang="en-US" baseline="0" dirty="0" smtClean="0"/>
          </a:p>
          <a:p>
            <a:r>
              <a:rPr lang="en-US" baseline="0" dirty="0" smtClean="0"/>
              <a:t>Rendering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book of unwritten tales I und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Point and click </a:t>
            </a:r>
            <a:r>
              <a:rPr lang="en-US" dirty="0" err="1" smtClean="0"/>
              <a:t>adenture</a:t>
            </a:r>
            <a:r>
              <a:rPr lang="en-US" baseline="0" dirty="0" smtClean="0"/>
              <a:t> 2009,</a:t>
            </a:r>
          </a:p>
          <a:p>
            <a:r>
              <a:rPr lang="en-US" baseline="0" dirty="0" err="1" smtClean="0"/>
              <a:t>Fortsetzung</a:t>
            </a:r>
            <a:r>
              <a:rPr lang="en-US" baseline="0" dirty="0" smtClean="0"/>
              <a:t> 2015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Skyline, 40Dollar: commercial </a:t>
            </a:r>
            <a:r>
              <a:rPr lang="en-US" dirty="0" err="1" smtClean="0"/>
              <a:t>licence</a:t>
            </a:r>
            <a:r>
              <a:rPr lang="en-US" dirty="0" smtClean="0"/>
              <a:t>, 2 </a:t>
            </a:r>
            <a:r>
              <a:rPr lang="en-US" dirty="0" err="1" smtClean="0"/>
              <a:t>lizenzen</a:t>
            </a:r>
            <a:r>
              <a:rPr lang="en-US" dirty="0" smtClean="0"/>
              <a:t>; 1 </a:t>
            </a:r>
            <a:r>
              <a:rPr lang="en-US" dirty="0" err="1" smtClean="0"/>
              <a:t>jahr</a:t>
            </a:r>
            <a:r>
              <a:rPr lang="en-US" dirty="0" smtClean="0"/>
              <a:t> support updates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69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Skiline</a:t>
            </a:r>
            <a:r>
              <a:rPr lang="en-US" baseline="0" dirty="0" smtClean="0"/>
              <a:t> game Engine rendering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60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Detailierte</a:t>
            </a:r>
            <a:r>
              <a:rPr lang="en-US" dirty="0" smtClean="0"/>
              <a:t> </a:t>
            </a:r>
            <a:r>
              <a:rPr lang="en-US" dirty="0" err="1" smtClean="0"/>
              <a:t>Anleitung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Links auf github.com/tscheims1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Stunden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How to ogre </a:t>
            </a:r>
            <a:br>
              <a:rPr lang="en-US" sz="7200" b="1" dirty="0" smtClean="0"/>
            </a:br>
            <a:r>
              <a:rPr lang="en-US" sz="7200" b="1" dirty="0" smtClean="0"/>
              <a:t>in 16h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Mayr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:\Users\James\Desktop\o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5" y="1828801"/>
            <a:ext cx="3205844" cy="1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 Schritte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6146" name="Picture 2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" y="3272079"/>
            <a:ext cx="12225075" cy="22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592"/>
            <a:ext cx="10899468" cy="8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Komponenten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James\Documents\Visual Studio 2012\Projects\orgeExample\classDiagramOg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4" y="1785938"/>
            <a:ext cx="8558212" cy="46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Cycle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7171" name="Picture 3" descr="C:\Users\Jame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" y="1481070"/>
            <a:ext cx="10017101" cy="5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19650" y="194909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Interfaces </a:t>
            </a:r>
            <a:r>
              <a:rPr lang="en-US" sz="4000" b="1" dirty="0" err="1" smtClean="0"/>
              <a:t>für</a:t>
            </a:r>
            <a:r>
              <a:rPr lang="en-US" sz="4000" b="1" dirty="0" smtClean="0"/>
              <a:t> Listener</a:t>
            </a:r>
            <a:endParaRPr lang="de-CH" sz="4000" b="1" dirty="0"/>
          </a:p>
        </p:txBody>
      </p:sp>
    </p:spTree>
    <p:extLst>
      <p:ext uri="{BB962C8B-B14F-4D97-AF65-F5344CB8AC3E}">
        <p14:creationId xmlns:p14="http://schemas.microsoft.com/office/powerpoint/2010/main" val="2407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3892" y="1481070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Flugzeug</a:t>
            </a:r>
            <a:r>
              <a:rPr lang="en-US" sz="2800" dirty="0" smtClean="0"/>
              <a:t> </a:t>
            </a:r>
            <a:r>
              <a:rPr lang="en-US" sz="2800" dirty="0" err="1" smtClean="0"/>
              <a:t>soll</a:t>
            </a:r>
            <a:r>
              <a:rPr lang="en-US" sz="2800" dirty="0" smtClean="0"/>
              <a:t> </a:t>
            </a:r>
            <a:r>
              <a:rPr lang="en-US" sz="2800" dirty="0" err="1" smtClean="0"/>
              <a:t>sich</a:t>
            </a:r>
            <a:r>
              <a:rPr lang="en-US" sz="2800" dirty="0" smtClean="0"/>
              <a:t> in </a:t>
            </a:r>
            <a:r>
              <a:rPr lang="en-US" sz="2800" dirty="0" err="1" smtClean="0"/>
              <a:t>Cursorrichtung</a:t>
            </a:r>
            <a:r>
              <a:rPr lang="en-US" sz="2800" dirty="0" smtClean="0"/>
              <a:t> </a:t>
            </a:r>
            <a:r>
              <a:rPr lang="en-US" sz="2800" dirty="0" err="1" smtClean="0"/>
              <a:t>drehen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0" name="Picture 2" descr="C:\Users\James\Desktop\graphics_fundamentals_viewport_3d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2" y="2173567"/>
            <a:ext cx="5449208" cy="43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466443" y="3018465"/>
            <a:ext cx="653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Gegeben</a:t>
            </a:r>
            <a:r>
              <a:rPr lang="en-US" sz="2800" dirty="0" smtClean="0"/>
              <a:t>: </a:t>
            </a:r>
            <a:r>
              <a:rPr lang="en-US" sz="2800" dirty="0" err="1" smtClean="0"/>
              <a:t>Koordinate</a:t>
            </a:r>
            <a:r>
              <a:rPr lang="en-US" sz="2800" dirty="0" smtClean="0"/>
              <a:t> des Viewport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Gesucht</a:t>
            </a:r>
            <a:r>
              <a:rPr lang="en-US" sz="2800" dirty="0" smtClean="0"/>
              <a:t>: </a:t>
            </a:r>
            <a:r>
              <a:rPr lang="en-US" sz="2800" dirty="0" err="1" smtClean="0"/>
              <a:t>Schnittpunkt</a:t>
            </a:r>
            <a:r>
              <a:rPr lang="en-US" sz="2800" dirty="0" smtClean="0"/>
              <a:t> </a:t>
            </a:r>
            <a:r>
              <a:rPr lang="en-US" sz="2800" dirty="0" err="1" smtClean="0"/>
              <a:t>Geraden</a:t>
            </a:r>
            <a:r>
              <a:rPr lang="en-US" sz="2800" dirty="0" smtClean="0"/>
              <a:t> “</a:t>
            </a:r>
            <a:r>
              <a:rPr lang="en-US" sz="2800" dirty="0" err="1" smtClean="0"/>
              <a:t>Kamera</a:t>
            </a:r>
            <a:r>
              <a:rPr lang="en-US" sz="2800" dirty="0" smtClean="0"/>
              <a:t> Viewport”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zx</a:t>
            </a:r>
            <a:r>
              <a:rPr lang="en-US" sz="2800" dirty="0" smtClean="0"/>
              <a:t> </a:t>
            </a:r>
            <a:r>
              <a:rPr lang="en-US" sz="2800" dirty="0" err="1" smtClean="0"/>
              <a:t>Ebene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39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2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C:\Users\James\Desktop\getMoitor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628774"/>
            <a:ext cx="1006626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mes\Desktop\Line_equation_qtl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3461656"/>
            <a:ext cx="4381500" cy="31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3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James\Desktop\r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11830050" cy="48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Fazit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3" y="1780167"/>
            <a:ext cx="53349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wenig</a:t>
            </a:r>
            <a:r>
              <a:rPr lang="en-US" sz="2800" dirty="0" smtClean="0"/>
              <a:t> </a:t>
            </a:r>
            <a:r>
              <a:rPr lang="en-US" sz="2800" dirty="0" err="1" smtClean="0"/>
              <a:t>Ressourcen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Opensource</a:t>
            </a:r>
            <a:r>
              <a:rPr lang="en-US" sz="2800" dirty="0" smtClean="0"/>
              <a:t> / </a:t>
            </a:r>
            <a:r>
              <a:rPr lang="en-US" sz="2800" dirty="0" err="1" smtClean="0"/>
              <a:t>gute</a:t>
            </a:r>
            <a:r>
              <a:rPr lang="en-US" sz="2800" dirty="0" smtClean="0"/>
              <a:t> API Doc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OO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Spass</a:t>
            </a:r>
            <a:r>
              <a:rPr lang="en-US" sz="2800" dirty="0" smtClean="0"/>
              <a:t> in C++ </a:t>
            </a:r>
            <a:r>
              <a:rPr lang="en-US" sz="2800" dirty="0" err="1" smtClean="0"/>
              <a:t>zu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Plugin </a:t>
            </a:r>
            <a:r>
              <a:rPr lang="en-US" sz="2800" dirty="0" err="1" smtClean="0"/>
              <a:t>basiert</a:t>
            </a:r>
            <a:r>
              <a:rPr lang="en-US" sz="2800" dirty="0" smtClean="0"/>
              <a:t>/ </a:t>
            </a:r>
            <a:r>
              <a:rPr lang="en-US" sz="2800" dirty="0" err="1" smtClean="0"/>
              <a:t>erweiterbar</a:t>
            </a:r>
            <a:r>
              <a:rPr lang="en-US" sz="2800" dirty="0" smtClean="0"/>
              <a:t>	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361793" y="1565787"/>
            <a:ext cx="53349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Kontra</a:t>
            </a:r>
            <a:endParaRPr lang="en-US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Modelle</a:t>
            </a:r>
            <a:r>
              <a:rPr lang="en-US" sz="2800" dirty="0" smtClean="0"/>
              <a:t> 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Nur</a:t>
            </a:r>
            <a:r>
              <a:rPr lang="en-US" sz="2800" dirty="0" smtClean="0"/>
              <a:t> Render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Ineffiziente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Hohe</a:t>
            </a:r>
            <a:r>
              <a:rPr lang="en-US" sz="2800" dirty="0" smtClean="0"/>
              <a:t> </a:t>
            </a:r>
            <a:r>
              <a:rPr lang="en-US" sz="2800" dirty="0" err="1" smtClean="0"/>
              <a:t>Einstiegshürde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Perspektive</a:t>
            </a:r>
            <a:r>
              <a:rPr lang="en-US" sz="2800" dirty="0" smtClean="0"/>
              <a:t> </a:t>
            </a:r>
            <a:r>
              <a:rPr lang="en-US" sz="2800" dirty="0" err="1" smtClean="0"/>
              <a:t>unbrauchbar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13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Demonstration / Infos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48642" y="1595021"/>
            <a:ext cx="1129471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SourceCode</a:t>
            </a:r>
            <a:r>
              <a:rPr lang="en-US" sz="2800" dirty="0"/>
              <a:t> </a:t>
            </a:r>
            <a:r>
              <a:rPr lang="en-US" sz="2800" dirty="0" smtClean="0"/>
              <a:t>&amp; Ogre </a:t>
            </a:r>
            <a:r>
              <a:rPr lang="en-US" sz="2800" dirty="0" err="1" smtClean="0"/>
              <a:t>Installationsanleitung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http://github.com/tscheims1/ogre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770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Inhalt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782442"/>
            <a:ext cx="11008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Was ist </a:t>
            </a:r>
            <a:r>
              <a:rPr lang="de-CH" sz="2800" dirty="0" err="1" smtClean="0"/>
              <a:t>ogre</a:t>
            </a:r>
            <a:r>
              <a:rPr lang="de-CH" sz="2800" dirty="0" smtClean="0"/>
              <a:t>?</a:t>
            </a:r>
            <a:endParaRPr lang="de-CH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Unity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Erste</a:t>
            </a:r>
            <a:r>
              <a:rPr lang="en-US" sz="2800" dirty="0" smtClean="0"/>
              <a:t> </a:t>
            </a:r>
            <a:r>
              <a:rPr lang="en-US" sz="2800" dirty="0" err="1" smtClean="0"/>
              <a:t>Schritte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Minimal Ogre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Implementationsdetail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r>
              <a:rPr lang="en-US" sz="2800" dirty="0" smtClean="0"/>
              <a:t> / </a:t>
            </a:r>
            <a:r>
              <a:rPr lang="en-US" sz="2800" dirty="0" err="1" smtClean="0"/>
              <a:t>Fragen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 ist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Object-Oriented Graphics Rendering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MIT </a:t>
            </a:r>
            <a:r>
              <a:rPr lang="en-US" sz="2800" dirty="0" err="1" smtClean="0"/>
              <a:t>Lizenz</a:t>
            </a:r>
            <a:r>
              <a:rPr lang="en-US" sz="2800" dirty="0" smtClean="0"/>
              <a:t> (</a:t>
            </a:r>
            <a:r>
              <a:rPr lang="en-US" sz="2800" dirty="0" err="1" smtClean="0"/>
              <a:t>kostenlos</a:t>
            </a:r>
            <a:r>
              <a:rPr lang="en-US" sz="2800" dirty="0" smtClean="0"/>
              <a:t>, </a:t>
            </a:r>
            <a:r>
              <a:rPr lang="en-US" sz="2800" dirty="0" err="1" smtClean="0"/>
              <a:t>Quelloffen</a:t>
            </a:r>
            <a:r>
              <a:rPr lang="en-US" sz="2800" dirty="0" smtClean="0"/>
              <a:t>, </a:t>
            </a:r>
            <a:r>
              <a:rPr lang="en-US" sz="2800" dirty="0" err="1" smtClean="0"/>
              <a:t>auch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kommerzielle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Game-Engine!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C++ </a:t>
            </a:r>
            <a:r>
              <a:rPr lang="en-US" sz="2800" dirty="0" err="1" smtClean="0"/>
              <a:t>geschrieben</a:t>
            </a:r>
            <a:r>
              <a:rPr lang="en-US" sz="2800" dirty="0" smtClean="0"/>
              <a:t>  / in IDE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Nutzt</a:t>
            </a:r>
            <a:r>
              <a:rPr lang="en-US" sz="2800" dirty="0" smtClean="0"/>
              <a:t> OpenGL / DirectX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Wrapper </a:t>
            </a:r>
            <a:r>
              <a:rPr lang="en-US" sz="2800" dirty="0" err="1" smtClean="0"/>
              <a:t>für</a:t>
            </a:r>
            <a:r>
              <a:rPr lang="en-US" sz="2800" dirty="0" smtClean="0"/>
              <a:t> Java /</a:t>
            </a:r>
            <a:r>
              <a:rPr lang="en-US" sz="2800" dirty="0" err="1" smtClean="0"/>
              <a:t>.Net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sp>
        <p:nvSpPr>
          <p:cNvPr id="3" name="Rechteck 2"/>
          <p:cNvSpPr/>
          <p:nvPr/>
        </p:nvSpPr>
        <p:spPr>
          <a:xfrm>
            <a:off x="7639050" y="3276600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Engine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39050" y="4410972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Ogre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39050" y="5621544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DirectX / OpenGL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  <a:endCxn id="6" idx="0"/>
          </p:cNvCxnSpPr>
          <p:nvPr/>
        </p:nvCxnSpPr>
        <p:spPr>
          <a:xfrm>
            <a:off x="9277350" y="4152900"/>
            <a:ext cx="0" cy="25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9" idx="0"/>
          </p:cNvCxnSpPr>
          <p:nvPr/>
        </p:nvCxnSpPr>
        <p:spPr>
          <a:xfrm>
            <a:off x="9277350" y="5287272"/>
            <a:ext cx="0" cy="33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Vergleich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Was Ogre </a:t>
            </a:r>
            <a:r>
              <a:rPr lang="en-US" sz="2800" b="1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: Game Engine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Kein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Global Illumination / </a:t>
            </a:r>
            <a:r>
              <a:rPr lang="en-US" sz="2800" dirty="0"/>
              <a:t>Baked </a:t>
            </a:r>
            <a:r>
              <a:rPr lang="en-US" sz="2800" dirty="0" smtClean="0"/>
              <a:t>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WheelCollider</a:t>
            </a:r>
            <a:r>
              <a:rPr lang="en-US" sz="2800" dirty="0" smtClean="0"/>
              <a:t>, Triggers, </a:t>
            </a:r>
            <a:r>
              <a:rPr lang="en-US" sz="2800" dirty="0" err="1" smtClean="0"/>
              <a:t>ect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Collision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8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Beispiele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1" name="Picture 3" descr="C:\Users\James\Desktop\book of unwritten tale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1" y="-152399"/>
            <a:ext cx="11216637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C:\Users\James\Desktop\EditorOverview-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35496"/>
            <a:ext cx="12052393" cy="70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6" name="Picture 4" descr="C:\Users\James\Downloads\SkylineScreenShot12142014_163833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Online </a:t>
            </a:r>
            <a:r>
              <a:rPr lang="en-US" sz="2800" dirty="0" err="1" smtClean="0"/>
              <a:t>sehr</a:t>
            </a:r>
            <a:r>
              <a:rPr lang="en-US" sz="2800" dirty="0" smtClean="0"/>
              <a:t> gut </a:t>
            </a:r>
            <a:r>
              <a:rPr lang="en-US" sz="2800" dirty="0" err="1" smtClean="0"/>
              <a:t>dokumentiert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r>
              <a:rPr lang="en-US" sz="2800" dirty="0" smtClean="0"/>
              <a:t>/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3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James\Desktop\tiki-download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"/>
            <a:ext cx="8458200" cy="65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Benutzerdefiniert</PresentationFormat>
  <Paragraphs>117</Paragraphs>
  <Slides>17</Slides>
  <Notes>17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How to ogre  in 16h</vt:lpstr>
      <vt:lpstr>Inhalt</vt:lpstr>
      <vt:lpstr>Was ist Ogre?</vt:lpstr>
      <vt:lpstr>Vergleich Unity</vt:lpstr>
      <vt:lpstr>Ogre Beispiele</vt:lpstr>
      <vt:lpstr>PowerPoint-Präsentation</vt:lpstr>
      <vt:lpstr>PowerPoint-Präsentation</vt:lpstr>
      <vt:lpstr>Setup</vt:lpstr>
      <vt:lpstr>PowerPoint-Präsentation</vt:lpstr>
      <vt:lpstr>Erste Schritte</vt:lpstr>
      <vt:lpstr>Komponenten</vt:lpstr>
      <vt:lpstr>Game Cycle</vt:lpstr>
      <vt:lpstr>Implementationsdetail</vt:lpstr>
      <vt:lpstr>Implementationsdetail 2</vt:lpstr>
      <vt:lpstr>Implementationsdetail 3</vt:lpstr>
      <vt:lpstr>Fazit</vt:lpstr>
      <vt:lpstr>Demonstration / Infos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104</cp:revision>
  <dcterms:created xsi:type="dcterms:W3CDTF">2015-05-02T12:20:58Z</dcterms:created>
  <dcterms:modified xsi:type="dcterms:W3CDTF">2015-06-09T11:19:32Z</dcterms:modified>
</cp:coreProperties>
</file>