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3" r:id="rId5"/>
    <p:sldId id="265" r:id="rId6"/>
    <p:sldId id="264" r:id="rId7"/>
    <p:sldId id="266" r:id="rId8"/>
    <p:sldId id="267" r:id="rId9"/>
    <p:sldId id="268" r:id="rId10"/>
    <p:sldId id="270" r:id="rId11"/>
    <p:sldId id="272" r:id="rId12"/>
    <p:sldId id="27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C2F1"/>
    <a:srgbClr val="D10505"/>
    <a:srgbClr val="A0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72598" autoAdjust="0"/>
  </p:normalViewPr>
  <p:slideViewPr>
    <p:cSldViewPr snapToGrid="0">
      <p:cViewPr>
        <p:scale>
          <a:sx n="50" d="100"/>
          <a:sy n="50" d="100"/>
        </p:scale>
        <p:origin x="-1488" y="-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FEAC7-464D-4571-9AB3-453224E4DDB0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7F652-A1F4-4A06-B046-24A89FABBB4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411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Plattformen</a:t>
            </a:r>
            <a:r>
              <a:rPr lang="en-US" dirty="0" smtClean="0"/>
              <a:t>: Linux, Mac, windows, </a:t>
            </a:r>
            <a:r>
              <a:rPr lang="en-US" dirty="0" err="1" smtClean="0"/>
              <a:t>iOs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GameObjects</a:t>
            </a:r>
            <a:r>
              <a:rPr lang="en-US" baseline="0" dirty="0" smtClean="0"/>
              <a:t> in Unity</a:t>
            </a:r>
          </a:p>
          <a:p>
            <a:r>
              <a:rPr lang="en-US" baseline="0" dirty="0" smtClean="0"/>
              <a:t>-&gt; </a:t>
            </a:r>
            <a:r>
              <a:rPr lang="en-US" baseline="0" dirty="0" err="1" smtClean="0"/>
              <a:t>wenn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parent </a:t>
            </a:r>
            <a:r>
              <a:rPr lang="en-US" baseline="0" dirty="0" err="1" smtClean="0"/>
              <a:t>verschiebt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verschieben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childs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book of unwritten tales I und</a:t>
            </a:r>
            <a:r>
              <a:rPr lang="en-US" baseline="0" dirty="0" smtClean="0"/>
              <a:t> II</a:t>
            </a:r>
            <a:endParaRPr lang="en-US" dirty="0" smtClean="0"/>
          </a:p>
          <a:p>
            <a:r>
              <a:rPr lang="en-US" dirty="0" smtClean="0"/>
              <a:t>Point and click </a:t>
            </a:r>
            <a:r>
              <a:rPr lang="en-US" dirty="0" err="1" smtClean="0"/>
              <a:t>adenture</a:t>
            </a:r>
            <a:r>
              <a:rPr lang="en-US" baseline="0" dirty="0" smtClean="0"/>
              <a:t> 2009,</a:t>
            </a:r>
          </a:p>
          <a:p>
            <a:r>
              <a:rPr lang="en-US" baseline="0" dirty="0" err="1" smtClean="0"/>
              <a:t>Fortsetzung</a:t>
            </a:r>
            <a:r>
              <a:rPr lang="en-US" baseline="0" dirty="0" smtClean="0"/>
              <a:t> 2015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40Dollar: commercial </a:t>
            </a:r>
            <a:r>
              <a:rPr lang="en-US" dirty="0" err="1" smtClean="0"/>
              <a:t>licence</a:t>
            </a:r>
            <a:r>
              <a:rPr lang="en-US" dirty="0" smtClean="0"/>
              <a:t>, 2 </a:t>
            </a:r>
            <a:r>
              <a:rPr lang="en-US" dirty="0" err="1" smtClean="0"/>
              <a:t>lizenzen</a:t>
            </a:r>
            <a:r>
              <a:rPr lang="en-US" dirty="0" smtClean="0"/>
              <a:t>; 1 </a:t>
            </a:r>
            <a:r>
              <a:rPr lang="en-US" dirty="0" err="1" smtClean="0"/>
              <a:t>jahr</a:t>
            </a:r>
            <a:r>
              <a:rPr lang="en-US" dirty="0" smtClean="0"/>
              <a:t> support updates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8697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Skiline</a:t>
            </a:r>
            <a:r>
              <a:rPr lang="en-US" baseline="0" dirty="0" smtClean="0"/>
              <a:t> game Engine rendering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6608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Plattformen</a:t>
            </a:r>
            <a:r>
              <a:rPr lang="en-US" dirty="0" smtClean="0"/>
              <a:t>: Linux, Mac, windows, </a:t>
            </a:r>
            <a:r>
              <a:rPr lang="en-US" dirty="0" err="1" smtClean="0"/>
              <a:t>iOs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Plattformen</a:t>
            </a:r>
            <a:r>
              <a:rPr lang="en-US" dirty="0" smtClean="0"/>
              <a:t>: Linux, Mac, windows, </a:t>
            </a:r>
            <a:r>
              <a:rPr lang="en-US" dirty="0" err="1" smtClean="0"/>
              <a:t>iOs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Plattformen</a:t>
            </a:r>
            <a:r>
              <a:rPr lang="en-US" dirty="0" smtClean="0"/>
              <a:t>: Linux, Mac, windows, </a:t>
            </a:r>
            <a:r>
              <a:rPr lang="en-US" dirty="0" err="1" smtClean="0"/>
              <a:t>iOs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GameObjects</a:t>
            </a:r>
            <a:r>
              <a:rPr lang="en-US" baseline="0" dirty="0" smtClean="0"/>
              <a:t> in Unity</a:t>
            </a:r>
          </a:p>
          <a:p>
            <a:r>
              <a:rPr lang="en-US" baseline="0" dirty="0" smtClean="0"/>
              <a:t>-&gt; </a:t>
            </a:r>
            <a:r>
              <a:rPr lang="en-US" baseline="0" dirty="0" err="1" smtClean="0"/>
              <a:t>wenn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parent </a:t>
            </a:r>
            <a:r>
              <a:rPr lang="en-US" baseline="0" dirty="0" err="1" smtClean="0"/>
              <a:t>verschiebt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verschieben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childs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Plattformen</a:t>
            </a:r>
            <a:r>
              <a:rPr lang="en-US" dirty="0" smtClean="0"/>
              <a:t>: Linux, Mac, windows, </a:t>
            </a:r>
            <a:r>
              <a:rPr lang="en-US" dirty="0" err="1" smtClean="0"/>
              <a:t>iOs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F652-A1F4-4A06-B046-24A89FABBB4D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7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18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6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7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18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5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790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28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406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764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7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945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7D00-0568-4CC9-8CEB-845F93FB100F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36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022249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How to ogre </a:t>
            </a:r>
            <a:br>
              <a:rPr lang="en-US" sz="7200" b="1" dirty="0" smtClean="0"/>
            </a:br>
            <a:r>
              <a:rPr lang="en-US" sz="7200" b="1" dirty="0" smtClean="0"/>
              <a:t>in 24h</a:t>
            </a:r>
            <a:endParaRPr lang="de-CH" sz="72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01924"/>
            <a:ext cx="9144000" cy="1655762"/>
          </a:xfrm>
        </p:spPr>
        <p:txBody>
          <a:bodyPr/>
          <a:lstStyle/>
          <a:p>
            <a:r>
              <a:rPr lang="en-US" dirty="0" smtClean="0"/>
              <a:t>James </a:t>
            </a:r>
            <a:r>
              <a:rPr lang="en-US" dirty="0" err="1" smtClean="0"/>
              <a:t>Mayr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 descr="C:\Users\James\Desktop\o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035" y="1828801"/>
            <a:ext cx="3205844" cy="158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8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Erste Schritte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112947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  <p:pic>
        <p:nvPicPr>
          <p:cNvPr id="6146" name="Picture 2" descr="C:\Users\James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1" y="3272079"/>
            <a:ext cx="12225075" cy="22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James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751592"/>
            <a:ext cx="10899468" cy="82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00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Komponenten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112947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Ogre </a:t>
            </a:r>
            <a:r>
              <a:rPr lang="en-US" sz="2800" dirty="0" err="1" smtClean="0"/>
              <a:t>Bibliothek</a:t>
            </a:r>
            <a:r>
              <a:rPr lang="en-US" sz="2800" dirty="0" smtClean="0"/>
              <a:t> </a:t>
            </a:r>
            <a:r>
              <a:rPr lang="en-US" sz="2800" dirty="0" err="1" smtClean="0"/>
              <a:t>herunterladen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Direct X </a:t>
            </a:r>
            <a:r>
              <a:rPr lang="en-US" sz="2800" dirty="0" err="1" smtClean="0"/>
              <a:t>installieren</a:t>
            </a:r>
            <a:r>
              <a:rPr lang="en-US" sz="2800" dirty="0" smtClean="0"/>
              <a:t> (SDK for Windows 8.1)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Visual Studio 2012 </a:t>
            </a:r>
            <a:r>
              <a:rPr lang="en-US" sz="2800" dirty="0" err="1" smtClean="0"/>
              <a:t>installieren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Herunterladen</a:t>
            </a:r>
            <a:r>
              <a:rPr lang="en-US" sz="2800" dirty="0" smtClean="0"/>
              <a:t> Tutorial Framework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Projekt</a:t>
            </a:r>
            <a:r>
              <a:rPr lang="en-US" sz="2800" dirty="0" smtClean="0"/>
              <a:t> </a:t>
            </a:r>
            <a:r>
              <a:rPr lang="en-US" sz="2800" dirty="0" err="1" smtClean="0"/>
              <a:t>einrichten</a:t>
            </a:r>
            <a:r>
              <a:rPr lang="en-US" sz="2800" dirty="0" smtClean="0"/>
              <a:t> (Linker/Compiler/</a:t>
            </a:r>
            <a:r>
              <a:rPr lang="en-US" sz="2800" dirty="0" err="1" smtClean="0"/>
              <a:t>PreCompiled</a:t>
            </a:r>
            <a:r>
              <a:rPr lang="en-US" sz="2800" dirty="0" smtClean="0"/>
              <a:t> Headers/Libraries)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63260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Game Cycle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112947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  <p:pic>
        <p:nvPicPr>
          <p:cNvPr id="7171" name="Picture 3" descr="C:\Users\James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" y="1481070"/>
            <a:ext cx="10017101" cy="514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4819650" y="1949091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Interfaces </a:t>
            </a:r>
            <a:r>
              <a:rPr lang="en-US" sz="4000" b="1" dirty="0" err="1" smtClean="0"/>
              <a:t>für</a:t>
            </a:r>
            <a:r>
              <a:rPr lang="en-US" sz="4000" b="1" dirty="0" smtClean="0"/>
              <a:t> Listener</a:t>
            </a:r>
            <a:endParaRPr lang="de-CH" sz="4000" b="1" dirty="0"/>
          </a:p>
        </p:txBody>
      </p:sp>
    </p:spTree>
    <p:extLst>
      <p:ext uri="{BB962C8B-B14F-4D97-AF65-F5344CB8AC3E}">
        <p14:creationId xmlns:p14="http://schemas.microsoft.com/office/powerpoint/2010/main" val="252833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Inhalt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51542" y="1782442"/>
            <a:ext cx="1100811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800" dirty="0" smtClean="0"/>
              <a:t>Was ist </a:t>
            </a:r>
            <a:r>
              <a:rPr lang="de-CH" sz="2800" dirty="0" err="1" smtClean="0"/>
              <a:t>ogre</a:t>
            </a:r>
            <a:r>
              <a:rPr lang="de-CH" sz="2800" dirty="0" smtClean="0"/>
              <a:t>?</a:t>
            </a:r>
            <a:endParaRPr lang="de-CH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Vergleich</a:t>
            </a:r>
            <a:r>
              <a:rPr lang="en-US" sz="2800" dirty="0" smtClean="0"/>
              <a:t> Unity</a:t>
            </a:r>
            <a:endParaRPr lang="de-CH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Erste</a:t>
            </a:r>
            <a:r>
              <a:rPr lang="en-US" sz="2800" dirty="0" smtClean="0"/>
              <a:t> </a:t>
            </a:r>
            <a:r>
              <a:rPr lang="en-US" sz="2800" dirty="0" err="1" smtClean="0"/>
              <a:t>Schritte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Minimal Ogre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Implementationsdetail</a:t>
            </a:r>
            <a:endParaRPr lang="de-CH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800" dirty="0" smtClean="0"/>
              <a:t>Demonstration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Fazit</a:t>
            </a:r>
            <a:r>
              <a:rPr lang="en-US" sz="2800" dirty="0" smtClean="0"/>
              <a:t> / </a:t>
            </a:r>
            <a:r>
              <a:rPr lang="en-US" sz="2800" dirty="0" err="1" smtClean="0"/>
              <a:t>Fragen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8149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Was ist </a:t>
            </a:r>
            <a:r>
              <a:rPr lang="de-CH" sz="7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Ogre</a:t>
            </a:r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112947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Object-Oriented Graphics Rendering Engine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MIT </a:t>
            </a:r>
            <a:r>
              <a:rPr lang="en-US" sz="2800" dirty="0" err="1" smtClean="0"/>
              <a:t>Lizenz</a:t>
            </a:r>
            <a:r>
              <a:rPr lang="en-US" sz="2800" dirty="0" smtClean="0"/>
              <a:t> (</a:t>
            </a:r>
            <a:r>
              <a:rPr lang="en-US" sz="2800" dirty="0" err="1" smtClean="0"/>
              <a:t>kostenlos</a:t>
            </a:r>
            <a:r>
              <a:rPr lang="en-US" sz="2800" dirty="0" smtClean="0"/>
              <a:t>, </a:t>
            </a:r>
            <a:r>
              <a:rPr lang="en-US" sz="2800" dirty="0" err="1" smtClean="0"/>
              <a:t>Quelloffen</a:t>
            </a:r>
            <a:r>
              <a:rPr lang="en-US" sz="2800" dirty="0" smtClean="0"/>
              <a:t>, </a:t>
            </a:r>
            <a:r>
              <a:rPr lang="en-US" sz="2800" dirty="0" err="1" smtClean="0"/>
              <a:t>auch</a:t>
            </a:r>
            <a:r>
              <a:rPr lang="en-US" sz="2800" dirty="0" smtClean="0"/>
              <a:t> </a:t>
            </a:r>
            <a:r>
              <a:rPr lang="en-US" sz="2800" dirty="0" err="1" smtClean="0"/>
              <a:t>für</a:t>
            </a:r>
            <a:r>
              <a:rPr lang="en-US" sz="2800" dirty="0" smtClean="0"/>
              <a:t> </a:t>
            </a:r>
            <a:r>
              <a:rPr lang="en-US" sz="2800" dirty="0" err="1" smtClean="0"/>
              <a:t>kommerzielle</a:t>
            </a:r>
            <a:r>
              <a:rPr lang="en-US" sz="2800" dirty="0" smtClean="0"/>
              <a:t> </a:t>
            </a:r>
            <a:r>
              <a:rPr lang="en-US" sz="2800" dirty="0" err="1" smtClean="0"/>
              <a:t>Projekte</a:t>
            </a:r>
            <a:r>
              <a:rPr lang="en-US" sz="2800" dirty="0" smtClean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Plattformunabhängig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Keine</a:t>
            </a:r>
            <a:r>
              <a:rPr lang="en-US" sz="2800" dirty="0" smtClean="0"/>
              <a:t> Game-Engine!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In C++ </a:t>
            </a:r>
            <a:r>
              <a:rPr lang="en-US" sz="2800" dirty="0" err="1" smtClean="0"/>
              <a:t>geschrieben</a:t>
            </a:r>
            <a:r>
              <a:rPr lang="en-US" sz="2800" dirty="0" smtClean="0"/>
              <a:t>  / in IDE </a:t>
            </a:r>
            <a:r>
              <a:rPr lang="en-US" sz="2800" dirty="0" err="1" smtClean="0"/>
              <a:t>entwickeln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Nutzt</a:t>
            </a:r>
            <a:r>
              <a:rPr lang="en-US" sz="2800" dirty="0" smtClean="0"/>
              <a:t> OpenGL / DirectX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9821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Ogre</a:t>
            </a:r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Beispiele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112947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  <p:pic>
        <p:nvPicPr>
          <p:cNvPr id="2051" name="Picture 3" descr="C:\Users\James\Desktop\book of unwritten tales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1" y="-152399"/>
            <a:ext cx="11216637" cy="70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6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098" name="Picture 2" descr="C:\Users\James\Desktop\EditorOverview-Imag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-35496"/>
            <a:ext cx="12052393" cy="706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5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076" name="Picture 4" descr="C:\Users\James\Downloads\SkylineScreenShot12142014_1638339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618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Vergleich </a:t>
            </a:r>
            <a:r>
              <a:rPr lang="de-CH" sz="7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Unity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1129471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Was Ogre </a:t>
            </a:r>
            <a:r>
              <a:rPr lang="en-US" sz="2800" b="1" dirty="0" err="1" smtClean="0"/>
              <a:t>nicht</a:t>
            </a:r>
            <a:r>
              <a:rPr lang="en-US" sz="2800" dirty="0" smtClean="0"/>
              <a:t> </a:t>
            </a:r>
            <a:r>
              <a:rPr lang="en-US" sz="2800" dirty="0" err="1" smtClean="0"/>
              <a:t>ist</a:t>
            </a:r>
            <a:r>
              <a:rPr lang="en-US" sz="2800" dirty="0" smtClean="0"/>
              <a:t>: Game Engine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Kein</a:t>
            </a:r>
            <a:r>
              <a:rPr lang="en-US" sz="2800" dirty="0" smtClean="0"/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2800" dirty="0" smtClean="0"/>
              <a:t>Global Illumination / </a:t>
            </a:r>
            <a:r>
              <a:rPr lang="en-US" sz="2800" dirty="0"/>
              <a:t>Baked </a:t>
            </a:r>
            <a:r>
              <a:rPr lang="en-US" sz="2800" dirty="0" smtClean="0"/>
              <a:t>light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WheelCollider</a:t>
            </a:r>
            <a:r>
              <a:rPr lang="en-US" sz="2800" dirty="0" smtClean="0"/>
              <a:t>, Triggers, </a:t>
            </a:r>
            <a:r>
              <a:rPr lang="en-US" sz="2800" dirty="0" err="1" smtClean="0"/>
              <a:t>ect</a:t>
            </a:r>
            <a:r>
              <a:rPr lang="en-US" sz="28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Collision detection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Kein</a:t>
            </a:r>
            <a:r>
              <a:rPr lang="en-US" sz="2800" dirty="0" smtClean="0"/>
              <a:t> </a:t>
            </a:r>
            <a:r>
              <a:rPr lang="en-US" sz="2800" dirty="0" err="1" smtClean="0"/>
              <a:t>Szenen</a:t>
            </a:r>
            <a:r>
              <a:rPr lang="en-US" sz="2800" dirty="0" smtClean="0"/>
              <a:t> Editor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98441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Setup (0-4h)</a:t>
            </a:r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112947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Ogre </a:t>
            </a:r>
            <a:r>
              <a:rPr lang="en-US" sz="2800" dirty="0" err="1" smtClean="0"/>
              <a:t>Bibliothek</a:t>
            </a:r>
            <a:r>
              <a:rPr lang="en-US" sz="2800" dirty="0" smtClean="0"/>
              <a:t> </a:t>
            </a:r>
            <a:r>
              <a:rPr lang="en-US" sz="2800" dirty="0" err="1" smtClean="0"/>
              <a:t>herunterladen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Direct X </a:t>
            </a:r>
            <a:r>
              <a:rPr lang="en-US" sz="2800" dirty="0" err="1" smtClean="0"/>
              <a:t>installieren</a:t>
            </a:r>
            <a:r>
              <a:rPr lang="en-US" sz="2800" dirty="0" smtClean="0"/>
              <a:t> (SDK for Windows 8.1)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Visual Studio 2012 </a:t>
            </a:r>
            <a:r>
              <a:rPr lang="en-US" sz="2800" dirty="0" err="1" smtClean="0"/>
              <a:t>installieren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Herunterladen</a:t>
            </a:r>
            <a:r>
              <a:rPr lang="en-US" sz="2800" dirty="0" smtClean="0"/>
              <a:t> Tutorial Framework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Projekt</a:t>
            </a:r>
            <a:r>
              <a:rPr lang="en-US" sz="2800" dirty="0" smtClean="0"/>
              <a:t> </a:t>
            </a:r>
            <a:r>
              <a:rPr lang="en-US" sz="2800" dirty="0" err="1" smtClean="0"/>
              <a:t>einrichten</a:t>
            </a:r>
            <a:r>
              <a:rPr lang="en-US" sz="2800" dirty="0" smtClean="0"/>
              <a:t> (Linker/Compiler/</a:t>
            </a:r>
            <a:r>
              <a:rPr lang="en-US" sz="2800" dirty="0" err="1" smtClean="0"/>
              <a:t>PreCompiled</a:t>
            </a:r>
            <a:r>
              <a:rPr lang="en-US" sz="2800" dirty="0" smtClean="0"/>
              <a:t> Headers/Libraries)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9385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endParaRPr lang="de-CH" sz="7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2" name="Picture 2" descr="C:\Users\James\Desktop\tiki-download_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14300"/>
            <a:ext cx="8458200" cy="658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6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Benutzerdefiniert</PresentationFormat>
  <Paragraphs>69</Paragraphs>
  <Slides>12</Slides>
  <Notes>10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Office Theme</vt:lpstr>
      <vt:lpstr>How to ogre  in 24h</vt:lpstr>
      <vt:lpstr>Inhalt</vt:lpstr>
      <vt:lpstr>Was ist Ogre?</vt:lpstr>
      <vt:lpstr>Ogre Beispiele</vt:lpstr>
      <vt:lpstr>PowerPoint-Präsentation</vt:lpstr>
      <vt:lpstr>PowerPoint-Präsentation</vt:lpstr>
      <vt:lpstr>Vergleich Unity</vt:lpstr>
      <vt:lpstr>Setup (0-4h)</vt:lpstr>
      <vt:lpstr>PowerPoint-Präsentation</vt:lpstr>
      <vt:lpstr>Erste Schritte</vt:lpstr>
      <vt:lpstr>Komponenten</vt:lpstr>
      <vt:lpstr>Game Cycle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Softwarearchitektur</dc:title>
  <dc:creator>stefan</dc:creator>
  <cp:lastModifiedBy>James Schüpbach</cp:lastModifiedBy>
  <cp:revision>55</cp:revision>
  <dcterms:created xsi:type="dcterms:W3CDTF">2015-05-02T12:20:58Z</dcterms:created>
  <dcterms:modified xsi:type="dcterms:W3CDTF">2015-06-04T15:24:23Z</dcterms:modified>
</cp:coreProperties>
</file>