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63" r:id="rId10"/>
    <p:sldId id="261" r:id="rId11"/>
    <p:sldId id="266" r:id="rId12"/>
    <p:sldId id="262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63167" autoAdjust="0"/>
  </p:normalViewPr>
  <p:slideViewPr>
    <p:cSldViewPr>
      <p:cViewPr varScale="1">
        <p:scale>
          <a:sx n="45" d="100"/>
          <a:sy n="45" d="100"/>
        </p:scale>
        <p:origin x="-21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99421-54E0-4B42-8187-41D15EA82BBA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3754-864D-4F90-9E18-125F2028B2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7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6800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Login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überprüfen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2. Login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James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Continue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Display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New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228600" indent="-228600">
              <a:buAutoNum type="arabicPeriod" startAt="6"/>
            </a:pPr>
            <a:r>
              <a:rPr lang="en-US" baseline="0" dirty="0" smtClean="0"/>
              <a:t>Log out</a:t>
            </a:r>
          </a:p>
          <a:p>
            <a:pPr marL="228600" indent="-228600">
              <a:buAutoNum type="arabicPeriod" startAt="6"/>
            </a:pPr>
            <a:r>
              <a:rPr lang="en-US" baseline="0" dirty="0" smtClean="0"/>
              <a:t>Login </a:t>
            </a:r>
            <a:r>
              <a:rPr lang="en-US" baseline="0" dirty="0" err="1" smtClean="0"/>
              <a:t>jonas</a:t>
            </a:r>
            <a:endParaRPr lang="en-US" baseline="0" dirty="0" smtClean="0"/>
          </a:p>
          <a:p>
            <a:pPr marL="228600" indent="-228600">
              <a:buAutoNum type="arabicPeriod" startAt="6"/>
            </a:pPr>
            <a:r>
              <a:rPr lang="en-US" baseline="0" dirty="0" smtClean="0"/>
              <a:t>Display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228600" indent="-228600">
              <a:buAutoNum type="arabicPeriod" startAt="6"/>
            </a:pPr>
            <a:r>
              <a:rPr lang="en-US" baseline="0" dirty="0" smtClean="0"/>
              <a:t>New </a:t>
            </a:r>
            <a:r>
              <a:rPr lang="en-US" baseline="0" dirty="0" err="1" smtClean="0"/>
              <a:t>duell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james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10. Display </a:t>
            </a:r>
            <a:r>
              <a:rPr lang="en-US" baseline="0" dirty="0" err="1" smtClean="0"/>
              <a:t>duells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12. continue </a:t>
            </a:r>
            <a:r>
              <a:rPr lang="en-US" baseline="0" dirty="0" err="1" smtClean="0"/>
              <a:t>duell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wählen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falsch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11. continue </a:t>
            </a:r>
            <a:r>
              <a:rPr lang="en-US" baseline="0" dirty="0" err="1" smtClean="0"/>
              <a:t>duell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wählen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richtig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20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540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551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652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james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65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Ablauf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Eventbasiert</a:t>
            </a:r>
            <a:r>
              <a:rPr lang="en-US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1025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schüpbach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28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loosli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Event: </a:t>
            </a:r>
            <a:r>
              <a:rPr lang="en-US" dirty="0" err="1" smtClean="0"/>
              <a:t>z.B</a:t>
            </a:r>
            <a:r>
              <a:rPr lang="en-US" dirty="0" smtClean="0"/>
              <a:t>. LOGGED_IN</a:t>
            </a:r>
            <a:r>
              <a:rPr lang="en-US" baseline="0" dirty="0" smtClean="0"/>
              <a:t>;  </a:t>
            </a:r>
            <a:r>
              <a:rPr lang="en-US" baseline="0" dirty="0" smtClean="0"/>
              <a:t>IN_GAME;LOGGED_OUT (</a:t>
            </a:r>
            <a:r>
              <a:rPr lang="en-US" baseline="0" dirty="0" err="1" smtClean="0"/>
              <a:t>siehe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nächste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smtClean="0"/>
              <a:t>)</a:t>
            </a:r>
            <a:endParaRPr lang="en-US" baseline="0" dirty="0" smtClean="0"/>
          </a:p>
          <a:p>
            <a:r>
              <a:rPr lang="en-US" baseline="0" dirty="0" err="1" smtClean="0"/>
              <a:t>KeyMap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Buchstaben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Zahlen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umwandelbar</a:t>
            </a:r>
            <a:r>
              <a:rPr lang="en-US" baseline="0" dirty="0" smtClean="0"/>
              <a:t>. (intern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gerechnet</a:t>
            </a:r>
            <a:r>
              <a:rPr lang="en-US" baseline="0" dirty="0" smtClean="0"/>
              <a:t>)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0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Datenpool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austauschbar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MySQL </a:t>
            </a:r>
            <a:r>
              <a:rPr lang="en-US" baseline="0" dirty="0" err="1" smtClean="0"/>
              <a:t>Datenbank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Externer</a:t>
            </a:r>
            <a:r>
              <a:rPr lang="en-US" baseline="0" dirty="0" smtClean="0"/>
              <a:t> Server; XML File</a:t>
            </a:r>
          </a:p>
          <a:p>
            <a:r>
              <a:rPr lang="en-US" baseline="0" dirty="0" err="1" smtClean="0"/>
              <a:t>Wie</a:t>
            </a:r>
            <a:r>
              <a:rPr lang="en-US" baseline="0" dirty="0" smtClean="0"/>
              <a:t> Original  </a:t>
            </a:r>
            <a:r>
              <a:rPr lang="en-US" baseline="0" dirty="0" err="1" smtClean="0"/>
              <a:t>Quizduell</a:t>
            </a:r>
            <a:r>
              <a:rPr lang="en-US" baseline="0" dirty="0" smtClean="0"/>
              <a:t> via Android App,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zentranl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gespeichert</a:t>
            </a:r>
            <a:endParaRPr lang="en-US" baseline="0" dirty="0" smtClean="0"/>
          </a:p>
          <a:p>
            <a:r>
              <a:rPr lang="en-US" baseline="0" dirty="0" smtClean="0"/>
              <a:t>Die </a:t>
            </a:r>
            <a:r>
              <a:rPr lang="en-US" baseline="0" dirty="0" err="1" smtClean="0"/>
              <a:t>Anzahl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Fragen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Runden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Antworten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angepasst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( Da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gespeichert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)</a:t>
            </a:r>
          </a:p>
          <a:p>
            <a:endParaRPr lang="en-US" dirty="0" smtClean="0"/>
          </a:p>
          <a:p>
            <a:r>
              <a:rPr lang="en-US" dirty="0" err="1" smtClean="0"/>
              <a:t>Nachteile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QuizServer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: In helper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auslagern</a:t>
            </a:r>
            <a:r>
              <a:rPr lang="en-US" baseline="0" dirty="0" smtClean="0"/>
              <a:t>; in </a:t>
            </a:r>
            <a:r>
              <a:rPr lang="en-US" baseline="0" dirty="0" err="1" smtClean="0"/>
              <a:t>mehrere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aufteilen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err="1" smtClean="0"/>
              <a:t>hofer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83754-864D-4F90-9E18-125F2028B20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161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059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16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895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5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655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914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729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90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9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756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293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56B6-26C0-44AA-8F2F-44FC0AF76122}" type="datetimeFigureOut">
              <a:rPr lang="de-CH" smtClean="0"/>
              <a:t>31.03.2014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2239-F54B-43E6-9298-05B5F22DCBF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343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Quizduell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Hofer Filip</a:t>
            </a:r>
          </a:p>
          <a:p>
            <a:r>
              <a:rPr lang="en-US" dirty="0" err="1" smtClean="0"/>
              <a:t>Loosli</a:t>
            </a:r>
            <a:r>
              <a:rPr lang="en-US" dirty="0" smtClean="0"/>
              <a:t> Markus</a:t>
            </a:r>
          </a:p>
          <a:p>
            <a:r>
              <a:rPr lang="en-US" dirty="0" smtClean="0"/>
              <a:t>Schüpbach James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71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</a:t>
            </a:r>
            <a:r>
              <a:rPr lang="en-US" dirty="0" smtClean="0"/>
              <a:t>- und </a:t>
            </a:r>
            <a:r>
              <a:rPr lang="en-US" dirty="0" err="1" smtClean="0"/>
              <a:t>Nachteile</a:t>
            </a:r>
            <a:r>
              <a:rPr lang="en-US" dirty="0" smtClean="0"/>
              <a:t> </a:t>
            </a:r>
            <a:r>
              <a:rPr lang="en-US" dirty="0" err="1" smtClean="0"/>
              <a:t>unserer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Vorteile</a:t>
            </a:r>
            <a:endParaRPr lang="de-CH" b="1" dirty="0" smtClean="0"/>
          </a:p>
          <a:p>
            <a:r>
              <a:rPr lang="en-US" dirty="0" err="1" smtClean="0"/>
              <a:t>Datenpool</a:t>
            </a:r>
            <a:r>
              <a:rPr lang="en-US" dirty="0" smtClean="0"/>
              <a:t> </a:t>
            </a:r>
            <a:r>
              <a:rPr lang="en-US" dirty="0" err="1" smtClean="0"/>
              <a:t>austauschbar</a:t>
            </a:r>
            <a:endParaRPr lang="en-US" dirty="0" smtClean="0"/>
          </a:p>
          <a:p>
            <a:r>
              <a:rPr lang="en-US" dirty="0" err="1" smtClean="0"/>
              <a:t>Als</a:t>
            </a:r>
            <a:r>
              <a:rPr lang="en-US" dirty="0" smtClean="0"/>
              <a:t> Client- Server </a:t>
            </a:r>
            <a:r>
              <a:rPr lang="en-US" dirty="0" err="1" smtClean="0"/>
              <a:t>Applikation</a:t>
            </a:r>
            <a:r>
              <a:rPr lang="en-US" dirty="0" smtClean="0"/>
              <a:t> </a:t>
            </a:r>
            <a:r>
              <a:rPr lang="en-US" dirty="0" err="1" smtClean="0"/>
              <a:t>erweiterbar</a:t>
            </a:r>
            <a:endParaRPr lang="en-US" dirty="0" smtClean="0"/>
          </a:p>
          <a:p>
            <a:r>
              <a:rPr lang="en-US" dirty="0" err="1" smtClean="0"/>
              <a:t>Anpassbar</a:t>
            </a:r>
            <a:r>
              <a:rPr lang="en-US" dirty="0" smtClean="0"/>
              <a:t> (</a:t>
            </a:r>
            <a:r>
              <a:rPr lang="en-US" dirty="0" err="1" smtClean="0"/>
              <a:t>Fragen</a:t>
            </a:r>
            <a:r>
              <a:rPr lang="en-US" dirty="0" smtClean="0"/>
              <a:t>, </a:t>
            </a:r>
            <a:r>
              <a:rPr lang="en-US" dirty="0" err="1" smtClean="0"/>
              <a:t>Runden</a:t>
            </a:r>
            <a:r>
              <a:rPr lang="en-US" dirty="0" smtClean="0"/>
              <a:t>, </a:t>
            </a:r>
            <a:r>
              <a:rPr lang="en-US" dirty="0" err="1" smtClean="0"/>
              <a:t>Antworten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Nachteile</a:t>
            </a:r>
            <a:endParaRPr lang="en-US" b="1" dirty="0" smtClean="0"/>
          </a:p>
          <a:p>
            <a:r>
              <a:rPr lang="en-US" dirty="0" err="1" smtClean="0"/>
              <a:t>Geringe</a:t>
            </a:r>
            <a:r>
              <a:rPr lang="en-US" dirty="0" smtClean="0"/>
              <a:t> </a:t>
            </a:r>
            <a:r>
              <a:rPr lang="en-US" dirty="0" err="1" smtClean="0"/>
              <a:t>Kohesion</a:t>
            </a:r>
            <a:r>
              <a:rPr lang="en-US" dirty="0" smtClean="0"/>
              <a:t> von </a:t>
            </a:r>
            <a:r>
              <a:rPr lang="de-DE" dirty="0" err="1" smtClean="0"/>
              <a:t>QuizServer-Klasse</a:t>
            </a:r>
            <a:endParaRPr lang="de-DE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5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15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 err="1" smtClean="0"/>
              <a:t>Fragen</a:t>
            </a:r>
            <a:r>
              <a:rPr lang="en-US" sz="5600" dirty="0" smtClean="0"/>
              <a:t>?</a:t>
            </a:r>
            <a:endParaRPr lang="de-CH" sz="5600" dirty="0"/>
          </a:p>
        </p:txBody>
      </p:sp>
    </p:spTree>
    <p:extLst>
      <p:ext uri="{BB962C8B-B14F-4D97-AF65-F5344CB8AC3E}">
        <p14:creationId xmlns:p14="http://schemas.microsoft.com/office/powerpoint/2010/main" val="4410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Problemanalyse</a:t>
            </a:r>
          </a:p>
          <a:p>
            <a:r>
              <a:rPr lang="de-CH" dirty="0" smtClean="0"/>
              <a:t>Lösungsmöglichkeiten</a:t>
            </a:r>
          </a:p>
          <a:p>
            <a:r>
              <a:rPr lang="de-CH" dirty="0" smtClean="0"/>
              <a:t>Vorstellung unserer Lösung</a:t>
            </a:r>
          </a:p>
          <a:p>
            <a:r>
              <a:rPr lang="de-CH" dirty="0" smtClean="0"/>
              <a:t>Demonstration</a:t>
            </a:r>
          </a:p>
          <a:p>
            <a:r>
              <a:rPr lang="de-CH" dirty="0" smtClean="0"/>
              <a:t>Vor- und Nachteile unserer Lösung</a:t>
            </a:r>
          </a:p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5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klar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: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Spieler</a:t>
            </a:r>
            <a:endParaRPr lang="en-US" dirty="0" smtClean="0"/>
          </a:p>
          <a:p>
            <a:r>
              <a:rPr lang="en-US" dirty="0" err="1" smtClean="0"/>
              <a:t>Wissenswettkampf</a:t>
            </a:r>
            <a:endParaRPr lang="en-US" dirty="0" smtClean="0"/>
          </a:p>
          <a:p>
            <a:r>
              <a:rPr lang="en-US" dirty="0" err="1" smtClean="0"/>
              <a:t>Rundenbasiert</a:t>
            </a:r>
            <a:endParaRPr lang="en-US" dirty="0" smtClean="0"/>
          </a:p>
          <a:p>
            <a:r>
              <a:rPr lang="en-US" dirty="0" smtClean="0"/>
              <a:t>6 </a:t>
            </a:r>
            <a:r>
              <a:rPr lang="en-US" dirty="0" err="1" smtClean="0"/>
              <a:t>Runden</a:t>
            </a:r>
            <a:r>
              <a:rPr lang="en-US" dirty="0" smtClean="0"/>
              <a:t> à 3 </a:t>
            </a:r>
            <a:r>
              <a:rPr lang="en-US" dirty="0" err="1" smtClean="0"/>
              <a:t>Fragen</a:t>
            </a:r>
            <a:endParaRPr lang="en-US" dirty="0"/>
          </a:p>
          <a:p>
            <a:r>
              <a:rPr lang="en-US" dirty="0" err="1" smtClean="0"/>
              <a:t>Antworten</a:t>
            </a:r>
            <a:r>
              <a:rPr lang="en-US" dirty="0"/>
              <a:t> </a:t>
            </a:r>
            <a:r>
              <a:rPr lang="en-US" dirty="0" smtClean="0"/>
              <a:t>und </a:t>
            </a:r>
            <a:r>
              <a:rPr lang="en-US" dirty="0" err="1" smtClean="0"/>
              <a:t>Fragen</a:t>
            </a:r>
            <a:r>
              <a:rPr lang="en-US" dirty="0" smtClean="0"/>
              <a:t> </a:t>
            </a:r>
            <a:r>
              <a:rPr lang="en-US" dirty="0" err="1" smtClean="0"/>
              <a:t>zufällig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8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Lösungsmöglichkeiten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Spielraum</a:t>
            </a:r>
            <a:endParaRPr lang="en-US" dirty="0" smtClean="0"/>
          </a:p>
          <a:p>
            <a:r>
              <a:rPr lang="en-US" dirty="0" err="1" smtClean="0"/>
              <a:t>Persistente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r>
              <a:rPr lang="en-US" dirty="0" smtClean="0"/>
              <a:t>Client- Server </a:t>
            </a:r>
            <a:r>
              <a:rPr lang="en-US" dirty="0" err="1" smtClean="0"/>
              <a:t>Kommunkation</a:t>
            </a:r>
            <a:endParaRPr lang="en-US" dirty="0" smtClean="0"/>
          </a:p>
          <a:p>
            <a:r>
              <a:rPr lang="en-US" dirty="0" smtClean="0"/>
              <a:t>Client </a:t>
            </a:r>
            <a:r>
              <a:rPr lang="en-US" dirty="0" err="1" smtClean="0"/>
              <a:t>austauschbar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Webapplet</a:t>
            </a:r>
            <a:r>
              <a:rPr lang="en-US" dirty="0" smtClean="0"/>
              <a:t>, App)</a:t>
            </a:r>
          </a:p>
          <a:p>
            <a:pPr marL="0" indent="0">
              <a:buNone/>
            </a:pPr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51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 - </a:t>
            </a:r>
            <a:r>
              <a:rPr lang="en-US" dirty="0" err="1" smtClean="0"/>
              <a:t>statisch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3075" name="Picture 3" descr="C:\Users\James\SkyDrive\Bfh\programmierung2\presentation\classDiagra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496944" cy="658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36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 - </a:t>
            </a:r>
            <a:r>
              <a:rPr lang="en-US" dirty="0" err="1" smtClean="0"/>
              <a:t>dynamisch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7" name="Picture 3" descr="C:\Users\James\SkyDrive\Bfh\programmierung2\presentation\sequenz_quizerst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9039901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4067944" y="2492896"/>
            <a:ext cx="468052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003335" y="21235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</a:t>
            </a:r>
            <a:r>
              <a:rPr lang="de-CH" b="1" dirty="0" smtClean="0"/>
              <a:t> </a:t>
            </a:r>
            <a:r>
              <a:rPr lang="de-CH" b="1" dirty="0" err="1" smtClean="0"/>
              <a:t>until</a:t>
            </a:r>
            <a:r>
              <a:rPr lang="de-CH" b="1" dirty="0" smtClean="0"/>
              <a:t> MAX_ROUND</a:t>
            </a:r>
            <a:endParaRPr lang="en-US" b="1" dirty="0" smtClean="0"/>
          </a:p>
        </p:txBody>
      </p:sp>
      <p:sp>
        <p:nvSpPr>
          <p:cNvPr id="8" name="Rechteck 7"/>
          <p:cNvSpPr/>
          <p:nvPr/>
        </p:nvSpPr>
        <p:spPr>
          <a:xfrm>
            <a:off x="5508104" y="4500736"/>
            <a:ext cx="3096344" cy="1160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133380" y="5661248"/>
            <a:ext cx="348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</a:t>
            </a:r>
            <a:r>
              <a:rPr lang="de-CH" b="1" dirty="0" smtClean="0"/>
              <a:t> </a:t>
            </a:r>
            <a:r>
              <a:rPr lang="de-CH" b="1" dirty="0" err="1" smtClean="0"/>
              <a:t>until</a:t>
            </a:r>
            <a:r>
              <a:rPr lang="de-CH" b="1" dirty="0" smtClean="0"/>
              <a:t> MAX_Q_PER_ROUND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330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Design Pattern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2051" name="Picture 3" descr="C:\Users\James\SkyDrive\Bfh\programmierung2\presentation\single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3415"/>
            <a:ext cx="5256584" cy="497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3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QuestionPool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singleton Design Pattern</a:t>
            </a:r>
          </a:p>
          <a:p>
            <a:r>
              <a:rPr lang="en-US" dirty="0" err="1" smtClean="0"/>
              <a:t>Verringert</a:t>
            </a:r>
            <a:r>
              <a:rPr lang="en-US" dirty="0"/>
              <a:t> </a:t>
            </a:r>
            <a:r>
              <a:rPr lang="en-US" dirty="0" err="1" smtClean="0"/>
              <a:t>Abhängigkeiten</a:t>
            </a:r>
            <a:endParaRPr lang="en-US" dirty="0"/>
          </a:p>
          <a:p>
            <a:r>
              <a:rPr lang="en-US" dirty="0" err="1" smtClean="0"/>
              <a:t>Datenpool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1x </a:t>
            </a:r>
            <a:r>
              <a:rPr lang="en-US" dirty="0" err="1" smtClean="0"/>
              <a:t>eingelesen</a:t>
            </a:r>
            <a:endParaRPr lang="en-US" dirty="0" smtClean="0"/>
          </a:p>
          <a:p>
            <a:r>
              <a:rPr lang="en-US" dirty="0" err="1" smtClean="0"/>
              <a:t>Programmablauf</a:t>
            </a:r>
            <a:r>
              <a:rPr lang="en-US" dirty="0" smtClean="0"/>
              <a:t> State Event </a:t>
            </a:r>
            <a:r>
              <a:rPr lang="en-US" dirty="0" err="1" smtClean="0"/>
              <a:t>basiert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KeyMaps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Tastatureingabe</a:t>
            </a:r>
            <a:r>
              <a:rPr lang="en-US" dirty="0" smtClean="0"/>
              <a:t> 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8045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265</Words>
  <Application>Microsoft Office PowerPoint</Application>
  <PresentationFormat>Bildschirmpräsentation (4:3)</PresentationFormat>
  <Paragraphs>86</Paragraphs>
  <Slides>12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Quizduell</vt:lpstr>
      <vt:lpstr>Inhalt</vt:lpstr>
      <vt:lpstr>Problemanalyse</vt:lpstr>
      <vt:lpstr>Lösungsmöglichkeiten</vt:lpstr>
      <vt:lpstr>Unsere Lösung - statisch</vt:lpstr>
      <vt:lpstr>Programmablauf</vt:lpstr>
      <vt:lpstr>Unsere Lösung - dynamisch</vt:lpstr>
      <vt:lpstr>Singleton Design Pattern</vt:lpstr>
      <vt:lpstr>Unsere Lösung 2</vt:lpstr>
      <vt:lpstr>Vor- und Nachteile unserer Lösung</vt:lpstr>
      <vt:lpstr>Demonstration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Quizduell</dc:title>
  <dc:creator>James Schüpbach</dc:creator>
  <cp:lastModifiedBy>James Schüpbach</cp:lastModifiedBy>
  <cp:revision>59</cp:revision>
  <dcterms:created xsi:type="dcterms:W3CDTF">2014-03-20T06:09:45Z</dcterms:created>
  <dcterms:modified xsi:type="dcterms:W3CDTF">2014-03-31T17:21:05Z</dcterms:modified>
</cp:coreProperties>
</file>