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3" r:id="rId9"/>
    <p:sldId id="261" r:id="rId10"/>
    <p:sldId id="266" r:id="rId11"/>
    <p:sldId id="262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3345" autoAdjust="0"/>
  </p:normalViewPr>
  <p:slideViewPr>
    <p:cSldViewPr>
      <p:cViewPr varScale="1">
        <p:scale>
          <a:sx n="45" d="100"/>
          <a:sy n="45" d="100"/>
        </p:scale>
        <p:origin x="-20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299421-54E0-4B42-8187-41D15EA82BBA}" type="datetimeFigureOut">
              <a:rPr lang="de-CH" smtClean="0"/>
              <a:t>31.03.2014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83754-864D-4F90-9E18-125F2028B20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673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hofer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83754-864D-4F90-9E18-125F2028B201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6800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hofer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83754-864D-4F90-9E18-125F2028B201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05409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Loosli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83754-864D-4F90-9E18-125F2028B201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75517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loosli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83754-864D-4F90-9E18-125F2028B201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7652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james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83754-864D-4F90-9E18-125F2028B201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658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schüpbach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83754-864D-4F90-9E18-125F2028B201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0284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loosli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State Event: </a:t>
            </a:r>
            <a:r>
              <a:rPr lang="en-US" dirty="0" err="1" smtClean="0"/>
              <a:t>z.B</a:t>
            </a:r>
            <a:r>
              <a:rPr lang="en-US" dirty="0" smtClean="0"/>
              <a:t>. LOGGED_IN</a:t>
            </a:r>
            <a:r>
              <a:rPr lang="en-US" baseline="0" dirty="0" smtClean="0"/>
              <a:t>;  IN_GAME;LOGGED_OUT</a:t>
            </a:r>
          </a:p>
          <a:p>
            <a:r>
              <a:rPr lang="en-US" baseline="0" dirty="0" err="1" smtClean="0"/>
              <a:t>KeyMap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Buchstaben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Zahlen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umwandelbar</a:t>
            </a:r>
            <a:r>
              <a:rPr lang="en-US" baseline="0" dirty="0" smtClean="0"/>
              <a:t>. (intern </a:t>
            </a:r>
            <a:r>
              <a:rPr lang="en-US" baseline="0" dirty="0" err="1" smtClean="0"/>
              <a:t>wird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Zahlen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gerechnet</a:t>
            </a:r>
            <a:r>
              <a:rPr lang="en-US" baseline="0" dirty="0" smtClean="0"/>
              <a:t>)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83754-864D-4F90-9E18-125F2028B201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605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hofer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83754-864D-4F90-9E18-125F2028B201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1615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Login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überprüfen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2. Login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James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Continue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Display </a:t>
            </a:r>
            <a:r>
              <a:rPr lang="en-US" baseline="0" dirty="0" err="1" smtClean="0"/>
              <a:t>duells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New </a:t>
            </a:r>
            <a:r>
              <a:rPr lang="en-US" baseline="0" dirty="0" err="1" smtClean="0"/>
              <a:t>duells</a:t>
            </a:r>
            <a:endParaRPr lang="en-US" baseline="0" dirty="0" smtClean="0"/>
          </a:p>
          <a:p>
            <a:pPr marL="228600" indent="-228600">
              <a:buAutoNum type="arabicPeriod" startAt="6"/>
            </a:pPr>
            <a:r>
              <a:rPr lang="en-US" baseline="0" dirty="0" smtClean="0"/>
              <a:t>Log out</a:t>
            </a:r>
          </a:p>
          <a:p>
            <a:pPr marL="228600" indent="-228600">
              <a:buAutoNum type="arabicPeriod" startAt="6"/>
            </a:pPr>
            <a:r>
              <a:rPr lang="en-US" baseline="0" dirty="0" smtClean="0"/>
              <a:t>Login </a:t>
            </a:r>
            <a:r>
              <a:rPr lang="en-US" baseline="0" dirty="0" err="1" smtClean="0"/>
              <a:t>jonas</a:t>
            </a:r>
            <a:endParaRPr lang="en-US" baseline="0" dirty="0" smtClean="0"/>
          </a:p>
          <a:p>
            <a:pPr marL="228600" indent="-228600">
              <a:buAutoNum type="arabicPeriod" startAt="6"/>
            </a:pPr>
            <a:r>
              <a:rPr lang="en-US" baseline="0" dirty="0" smtClean="0"/>
              <a:t>Display </a:t>
            </a:r>
            <a:r>
              <a:rPr lang="en-US" baseline="0" dirty="0" err="1" smtClean="0"/>
              <a:t>Duells</a:t>
            </a:r>
            <a:endParaRPr lang="en-US" baseline="0" dirty="0" smtClean="0"/>
          </a:p>
          <a:p>
            <a:pPr marL="228600" indent="-228600">
              <a:buAutoNum type="arabicPeriod" startAt="6"/>
            </a:pPr>
            <a:r>
              <a:rPr lang="en-US" baseline="0" dirty="0" smtClean="0"/>
              <a:t>New </a:t>
            </a:r>
            <a:r>
              <a:rPr lang="en-US" baseline="0" dirty="0" err="1" smtClean="0"/>
              <a:t>duell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james</a:t>
            </a: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10. Display </a:t>
            </a:r>
            <a:r>
              <a:rPr lang="en-US" baseline="0" dirty="0" err="1" smtClean="0"/>
              <a:t>duells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12. continue </a:t>
            </a:r>
            <a:r>
              <a:rPr lang="en-US" baseline="0" dirty="0" err="1" smtClean="0"/>
              <a:t>duell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wählen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falsch</a:t>
            </a: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11. continue </a:t>
            </a:r>
            <a:r>
              <a:rPr lang="en-US" baseline="0" dirty="0" err="1" smtClean="0"/>
              <a:t>duell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wählen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richtig</a:t>
            </a:r>
            <a:endParaRPr lang="en-US" baseline="0" dirty="0" smtClean="0"/>
          </a:p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83754-864D-4F90-9E18-125F2028B201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5200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56B6-26C0-44AA-8F2F-44FC0AF76122}" type="datetimeFigureOut">
              <a:rPr lang="de-CH" smtClean="0"/>
              <a:t>31.03.2014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2239-F54B-43E6-9298-05B5F22DCBF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80593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56B6-26C0-44AA-8F2F-44FC0AF76122}" type="datetimeFigureOut">
              <a:rPr lang="de-CH" smtClean="0"/>
              <a:t>31.03.2014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2239-F54B-43E6-9298-05B5F22DCBF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1689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56B6-26C0-44AA-8F2F-44FC0AF76122}" type="datetimeFigureOut">
              <a:rPr lang="de-CH" smtClean="0"/>
              <a:t>31.03.2014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2239-F54B-43E6-9298-05B5F22DCBF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8959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56B6-26C0-44AA-8F2F-44FC0AF76122}" type="datetimeFigureOut">
              <a:rPr lang="de-CH" smtClean="0"/>
              <a:t>31.03.2014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2239-F54B-43E6-9298-05B5F22DCBF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857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56B6-26C0-44AA-8F2F-44FC0AF76122}" type="datetimeFigureOut">
              <a:rPr lang="de-CH" smtClean="0"/>
              <a:t>31.03.2014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2239-F54B-43E6-9298-05B5F22DCBF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655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56B6-26C0-44AA-8F2F-44FC0AF76122}" type="datetimeFigureOut">
              <a:rPr lang="de-CH" smtClean="0"/>
              <a:t>31.03.2014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2239-F54B-43E6-9298-05B5F22DCBF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29145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56B6-26C0-44AA-8F2F-44FC0AF76122}" type="datetimeFigureOut">
              <a:rPr lang="de-CH" smtClean="0"/>
              <a:t>31.03.2014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2239-F54B-43E6-9298-05B5F22DCBF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7295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56B6-26C0-44AA-8F2F-44FC0AF76122}" type="datetimeFigureOut">
              <a:rPr lang="de-CH" smtClean="0"/>
              <a:t>31.03.2014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2239-F54B-43E6-9298-05B5F22DCBF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59055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56B6-26C0-44AA-8F2F-44FC0AF76122}" type="datetimeFigureOut">
              <a:rPr lang="de-CH" smtClean="0"/>
              <a:t>31.03.2014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2239-F54B-43E6-9298-05B5F22DCBF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6901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56B6-26C0-44AA-8F2F-44FC0AF76122}" type="datetimeFigureOut">
              <a:rPr lang="de-CH" smtClean="0"/>
              <a:t>31.03.2014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2239-F54B-43E6-9298-05B5F22DCBF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7567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56B6-26C0-44AA-8F2F-44FC0AF76122}" type="datetimeFigureOut">
              <a:rPr lang="de-CH" smtClean="0"/>
              <a:t>31.03.2014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2239-F54B-43E6-9298-05B5F22DCBF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2937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56B6-26C0-44AA-8F2F-44FC0AF76122}" type="datetimeFigureOut">
              <a:rPr lang="de-CH" smtClean="0"/>
              <a:t>31.03.2014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32239-F54B-43E6-9298-05B5F22DCBF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3437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Quizduell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Hofer Filip</a:t>
            </a:r>
          </a:p>
          <a:p>
            <a:r>
              <a:rPr lang="en-US" dirty="0" err="1" smtClean="0"/>
              <a:t>Loosli</a:t>
            </a:r>
            <a:r>
              <a:rPr lang="en-US" dirty="0" smtClean="0"/>
              <a:t> Markus</a:t>
            </a:r>
          </a:p>
          <a:p>
            <a:r>
              <a:rPr lang="en-US" dirty="0" smtClean="0"/>
              <a:t>Schüpbach James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4715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0154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600" dirty="0" err="1" smtClean="0"/>
              <a:t>Fragen</a:t>
            </a:r>
            <a:r>
              <a:rPr lang="en-US" sz="5600" dirty="0" smtClean="0"/>
              <a:t>?</a:t>
            </a:r>
            <a:endParaRPr lang="de-CH" sz="5600" dirty="0"/>
          </a:p>
        </p:txBody>
      </p:sp>
    </p:spTree>
    <p:extLst>
      <p:ext uri="{BB962C8B-B14F-4D97-AF65-F5344CB8AC3E}">
        <p14:creationId xmlns:p14="http://schemas.microsoft.com/office/powerpoint/2010/main" val="44103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Problemanalyse</a:t>
            </a:r>
          </a:p>
          <a:p>
            <a:r>
              <a:rPr lang="de-CH" dirty="0" smtClean="0"/>
              <a:t>Lösungsmöglichkeiten</a:t>
            </a:r>
          </a:p>
          <a:p>
            <a:r>
              <a:rPr lang="de-CH" dirty="0" smtClean="0"/>
              <a:t>Vorstellung unserer Lösung</a:t>
            </a:r>
          </a:p>
          <a:p>
            <a:r>
              <a:rPr lang="de-CH" dirty="0" smtClean="0"/>
              <a:t>Demonstration</a:t>
            </a:r>
          </a:p>
          <a:p>
            <a:r>
              <a:rPr lang="de-CH" dirty="0" smtClean="0"/>
              <a:t>Vor- und Nachteile unserer Lösung</a:t>
            </a:r>
          </a:p>
          <a:p>
            <a:r>
              <a:rPr lang="de-CH" dirty="0" smtClean="0"/>
              <a:t>Fragen?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6559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Problemanalyse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Sehr</a:t>
            </a:r>
            <a:r>
              <a:rPr lang="en-US" dirty="0" smtClean="0"/>
              <a:t> </a:t>
            </a:r>
            <a:r>
              <a:rPr lang="en-US" dirty="0" err="1" smtClean="0"/>
              <a:t>klar</a:t>
            </a:r>
            <a:r>
              <a:rPr lang="en-US" dirty="0" smtClean="0"/>
              <a:t> </a:t>
            </a:r>
            <a:r>
              <a:rPr lang="en-US" dirty="0" err="1" smtClean="0"/>
              <a:t>definiert</a:t>
            </a:r>
            <a:r>
              <a:rPr lang="en-US" dirty="0" smtClean="0"/>
              <a:t>:</a:t>
            </a:r>
          </a:p>
          <a:p>
            <a:r>
              <a:rPr lang="en-US" dirty="0" smtClean="0"/>
              <a:t>2 </a:t>
            </a:r>
            <a:r>
              <a:rPr lang="en-US" dirty="0" err="1" smtClean="0"/>
              <a:t>Spieler</a:t>
            </a:r>
            <a:endParaRPr lang="en-US" dirty="0" smtClean="0"/>
          </a:p>
          <a:p>
            <a:r>
              <a:rPr lang="en-US" dirty="0" err="1" smtClean="0"/>
              <a:t>Wissenswettkampf</a:t>
            </a:r>
            <a:endParaRPr lang="en-US" dirty="0" smtClean="0"/>
          </a:p>
          <a:p>
            <a:r>
              <a:rPr lang="en-US" dirty="0" err="1" smtClean="0"/>
              <a:t>Rundenbasiert</a:t>
            </a:r>
            <a:endParaRPr lang="en-US" dirty="0" smtClean="0"/>
          </a:p>
          <a:p>
            <a:r>
              <a:rPr lang="en-US" dirty="0" smtClean="0"/>
              <a:t>6 </a:t>
            </a:r>
            <a:r>
              <a:rPr lang="en-US" dirty="0" err="1" smtClean="0"/>
              <a:t>Runden</a:t>
            </a:r>
            <a:r>
              <a:rPr lang="en-US" dirty="0" smtClean="0"/>
              <a:t> à 3 </a:t>
            </a:r>
            <a:r>
              <a:rPr lang="en-US" dirty="0" err="1" smtClean="0"/>
              <a:t>Fragen</a:t>
            </a:r>
            <a:endParaRPr lang="en-US" dirty="0"/>
          </a:p>
          <a:p>
            <a:r>
              <a:rPr lang="en-US" dirty="0" err="1" smtClean="0"/>
              <a:t>Antworten</a:t>
            </a:r>
            <a:r>
              <a:rPr lang="en-US" dirty="0"/>
              <a:t> </a:t>
            </a:r>
            <a:r>
              <a:rPr lang="en-US" dirty="0" smtClean="0"/>
              <a:t>und </a:t>
            </a:r>
            <a:r>
              <a:rPr lang="en-US" dirty="0" err="1" smtClean="0"/>
              <a:t>Fragen</a:t>
            </a:r>
            <a:r>
              <a:rPr lang="en-US" dirty="0" smtClean="0"/>
              <a:t> </a:t>
            </a:r>
            <a:r>
              <a:rPr lang="en-US" dirty="0" err="1" smtClean="0"/>
              <a:t>zufällig</a:t>
            </a:r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487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Lösungsmöglichkeiten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Wenig</a:t>
            </a:r>
            <a:r>
              <a:rPr lang="en-US" dirty="0" smtClean="0"/>
              <a:t> </a:t>
            </a:r>
            <a:r>
              <a:rPr lang="en-US" dirty="0" err="1" smtClean="0"/>
              <a:t>Spielraum</a:t>
            </a:r>
            <a:endParaRPr lang="en-US" dirty="0" smtClean="0"/>
          </a:p>
          <a:p>
            <a:r>
              <a:rPr lang="en-US" dirty="0" err="1" smtClean="0"/>
              <a:t>Persistente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endParaRPr lang="en-US" dirty="0" smtClean="0"/>
          </a:p>
          <a:p>
            <a:r>
              <a:rPr lang="en-US" dirty="0" smtClean="0"/>
              <a:t>Client- Server </a:t>
            </a:r>
            <a:r>
              <a:rPr lang="en-US" dirty="0" err="1" smtClean="0"/>
              <a:t>Kommunkation</a:t>
            </a:r>
            <a:endParaRPr lang="en-US" dirty="0" smtClean="0"/>
          </a:p>
          <a:p>
            <a:r>
              <a:rPr lang="en-US" dirty="0" smtClean="0"/>
              <a:t>Client </a:t>
            </a:r>
            <a:r>
              <a:rPr lang="en-US" dirty="0" err="1" smtClean="0"/>
              <a:t>austauschbar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Webapplet</a:t>
            </a:r>
            <a:r>
              <a:rPr lang="en-US" dirty="0" smtClean="0"/>
              <a:t>, App)</a:t>
            </a:r>
          </a:p>
          <a:p>
            <a:pPr marL="0" indent="0">
              <a:buNone/>
            </a:pPr>
            <a:endParaRPr lang="en-US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4514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Unsere</a:t>
            </a:r>
            <a:r>
              <a:rPr lang="en-US" dirty="0" smtClean="0"/>
              <a:t> </a:t>
            </a:r>
            <a:r>
              <a:rPr lang="en-US" dirty="0" err="1" smtClean="0"/>
              <a:t>Lösung</a:t>
            </a:r>
            <a:r>
              <a:rPr lang="en-US" dirty="0" smtClean="0"/>
              <a:t> - </a:t>
            </a:r>
            <a:r>
              <a:rPr lang="en-US" dirty="0" err="1" smtClean="0"/>
              <a:t>statisch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pic>
        <p:nvPicPr>
          <p:cNvPr id="3075" name="Picture 3" descr="C:\Users\James\SkyDrive\Bfh\programmierung2\presentation\classDiagram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0648"/>
            <a:ext cx="8496944" cy="658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11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Unsere</a:t>
            </a:r>
            <a:r>
              <a:rPr lang="en-US" dirty="0" smtClean="0"/>
              <a:t> </a:t>
            </a:r>
            <a:r>
              <a:rPr lang="en-US" dirty="0" err="1" smtClean="0"/>
              <a:t>Lösung</a:t>
            </a:r>
            <a:r>
              <a:rPr lang="en-US" dirty="0" smtClean="0"/>
              <a:t> - </a:t>
            </a:r>
            <a:r>
              <a:rPr lang="en-US" dirty="0" err="1" smtClean="0"/>
              <a:t>dynamisch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1027" name="Picture 3" descr="C:\Users\James\SkyDrive\Bfh\programmierung2\presentation\sequenz_quizerstell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0648"/>
            <a:ext cx="9039901" cy="619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>
            <a:off x="4067944" y="2492896"/>
            <a:ext cx="4680520" cy="360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003335" y="212356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Loop</a:t>
            </a:r>
            <a:r>
              <a:rPr lang="de-CH" b="1" dirty="0" smtClean="0"/>
              <a:t> </a:t>
            </a:r>
            <a:r>
              <a:rPr lang="de-CH" b="1" dirty="0" err="1" smtClean="0"/>
              <a:t>until</a:t>
            </a:r>
            <a:r>
              <a:rPr lang="de-CH" b="1" dirty="0" smtClean="0"/>
              <a:t> MAX_ROUND</a:t>
            </a:r>
            <a:endParaRPr lang="en-US" b="1" dirty="0" smtClean="0"/>
          </a:p>
        </p:txBody>
      </p:sp>
      <p:sp>
        <p:nvSpPr>
          <p:cNvPr id="8" name="Rechteck 7"/>
          <p:cNvSpPr/>
          <p:nvPr/>
        </p:nvSpPr>
        <p:spPr>
          <a:xfrm>
            <a:off x="5508104" y="4500736"/>
            <a:ext cx="3096344" cy="1160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5133380" y="5661248"/>
            <a:ext cx="348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Loop</a:t>
            </a:r>
            <a:r>
              <a:rPr lang="de-CH" b="1" dirty="0" smtClean="0"/>
              <a:t> </a:t>
            </a:r>
            <a:r>
              <a:rPr lang="de-CH" b="1" dirty="0" err="1" smtClean="0"/>
              <a:t>until</a:t>
            </a:r>
            <a:r>
              <a:rPr lang="de-CH" b="1" dirty="0" smtClean="0"/>
              <a:t> MAX_Q_PER_ROUND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23305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Design Pattern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CH" dirty="0"/>
          </a:p>
        </p:txBody>
      </p:sp>
      <p:pic>
        <p:nvPicPr>
          <p:cNvPr id="2051" name="Picture 3" descr="C:\Users\James\SkyDrive\Bfh\programmierung2\presentation\singlet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73415"/>
            <a:ext cx="5256584" cy="497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35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Unsere</a:t>
            </a:r>
            <a:r>
              <a:rPr lang="en-US" dirty="0" smtClean="0"/>
              <a:t> </a:t>
            </a:r>
            <a:r>
              <a:rPr lang="en-US" dirty="0" err="1" smtClean="0"/>
              <a:t>Lösung</a:t>
            </a:r>
            <a:r>
              <a:rPr lang="en-US" dirty="0"/>
              <a:t> </a:t>
            </a:r>
            <a:r>
              <a:rPr lang="en-US" dirty="0" smtClean="0"/>
              <a:t>2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QuestionPool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singleton Design Pattern</a:t>
            </a:r>
          </a:p>
          <a:p>
            <a:r>
              <a:rPr lang="en-US" dirty="0" err="1" smtClean="0"/>
              <a:t>Verringert</a:t>
            </a:r>
            <a:r>
              <a:rPr lang="en-US" dirty="0"/>
              <a:t> </a:t>
            </a:r>
            <a:r>
              <a:rPr lang="en-US" dirty="0" err="1" smtClean="0"/>
              <a:t>Abhängigkeiten</a:t>
            </a:r>
            <a:endParaRPr lang="en-US" dirty="0"/>
          </a:p>
          <a:p>
            <a:r>
              <a:rPr lang="en-US" dirty="0" err="1" smtClean="0"/>
              <a:t>Datenpool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1x </a:t>
            </a:r>
            <a:r>
              <a:rPr lang="en-US" dirty="0" err="1" smtClean="0"/>
              <a:t>eingelesen</a:t>
            </a:r>
            <a:endParaRPr lang="en-US" dirty="0" smtClean="0"/>
          </a:p>
          <a:p>
            <a:r>
              <a:rPr lang="en-US" dirty="0" err="1" smtClean="0"/>
              <a:t>Programmablauf</a:t>
            </a:r>
            <a:r>
              <a:rPr lang="en-US" dirty="0" smtClean="0"/>
              <a:t> State Event </a:t>
            </a:r>
            <a:r>
              <a:rPr lang="en-US" dirty="0" err="1" smtClean="0"/>
              <a:t>basiert</a:t>
            </a:r>
            <a:r>
              <a:rPr lang="en-US" dirty="0" smtClean="0"/>
              <a:t>	</a:t>
            </a:r>
          </a:p>
          <a:p>
            <a:r>
              <a:rPr lang="en-US" dirty="0" err="1" smtClean="0"/>
              <a:t>KeyMaps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Tastatureingabe</a:t>
            </a:r>
            <a:r>
              <a:rPr lang="en-US" dirty="0" smtClean="0"/>
              <a:t> 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80458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Vor</a:t>
            </a:r>
            <a:r>
              <a:rPr lang="en-US" dirty="0" smtClean="0"/>
              <a:t>- und </a:t>
            </a:r>
            <a:r>
              <a:rPr lang="en-US" dirty="0" err="1" smtClean="0"/>
              <a:t>Nachteile</a:t>
            </a:r>
            <a:r>
              <a:rPr lang="en-US" dirty="0" smtClean="0"/>
              <a:t> </a:t>
            </a:r>
            <a:r>
              <a:rPr lang="en-US" dirty="0" err="1" smtClean="0"/>
              <a:t>unserer</a:t>
            </a:r>
            <a:r>
              <a:rPr lang="en-US" dirty="0" smtClean="0"/>
              <a:t> </a:t>
            </a:r>
            <a:r>
              <a:rPr lang="en-US" dirty="0" err="1" smtClean="0"/>
              <a:t>Lösung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Vorteile</a:t>
            </a:r>
            <a:endParaRPr lang="de-CH" b="1" dirty="0" smtClean="0"/>
          </a:p>
          <a:p>
            <a:r>
              <a:rPr lang="en-US" dirty="0" err="1" smtClean="0"/>
              <a:t>Datenpool</a:t>
            </a:r>
            <a:r>
              <a:rPr lang="en-US" dirty="0" smtClean="0"/>
              <a:t> </a:t>
            </a:r>
            <a:r>
              <a:rPr lang="en-US" dirty="0" err="1" smtClean="0"/>
              <a:t>austauschbar</a:t>
            </a:r>
            <a:endParaRPr lang="en-US" dirty="0" smtClean="0"/>
          </a:p>
          <a:p>
            <a:r>
              <a:rPr lang="en-US" dirty="0" err="1" smtClean="0"/>
              <a:t>Als</a:t>
            </a:r>
            <a:r>
              <a:rPr lang="en-US" dirty="0" smtClean="0"/>
              <a:t> Client- Server </a:t>
            </a:r>
            <a:r>
              <a:rPr lang="en-US" dirty="0" err="1" smtClean="0"/>
              <a:t>Applikation</a:t>
            </a:r>
            <a:r>
              <a:rPr lang="en-US" dirty="0" smtClean="0"/>
              <a:t> </a:t>
            </a:r>
            <a:r>
              <a:rPr lang="en-US" dirty="0" err="1" smtClean="0"/>
              <a:t>erweiterbar</a:t>
            </a:r>
            <a:endParaRPr lang="en-US" dirty="0" smtClean="0"/>
          </a:p>
          <a:p>
            <a:r>
              <a:rPr lang="en-US" dirty="0" err="1" smtClean="0"/>
              <a:t>Anpassbar</a:t>
            </a:r>
            <a:r>
              <a:rPr lang="en-US" dirty="0" smtClean="0"/>
              <a:t> (</a:t>
            </a:r>
            <a:r>
              <a:rPr lang="en-US" dirty="0" err="1" smtClean="0"/>
              <a:t>Fragen</a:t>
            </a:r>
            <a:r>
              <a:rPr lang="en-US" dirty="0" smtClean="0"/>
              <a:t>, </a:t>
            </a:r>
            <a:r>
              <a:rPr lang="en-US" dirty="0" err="1" smtClean="0"/>
              <a:t>Runden</a:t>
            </a:r>
            <a:r>
              <a:rPr lang="en-US" dirty="0" smtClean="0"/>
              <a:t>, </a:t>
            </a:r>
            <a:r>
              <a:rPr lang="en-US" dirty="0" err="1" smtClean="0"/>
              <a:t>Antworten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b="1" dirty="0" err="1" smtClean="0"/>
              <a:t>Nachteile</a:t>
            </a:r>
            <a:endParaRPr lang="en-US" b="1" dirty="0" smtClean="0"/>
          </a:p>
          <a:p>
            <a:r>
              <a:rPr lang="en-US" dirty="0" err="1" smtClean="0"/>
              <a:t>Geringe</a:t>
            </a:r>
            <a:r>
              <a:rPr lang="en-US" dirty="0" smtClean="0"/>
              <a:t> </a:t>
            </a:r>
            <a:r>
              <a:rPr lang="en-US" dirty="0" err="1" smtClean="0"/>
              <a:t>Kohesion</a:t>
            </a:r>
            <a:r>
              <a:rPr lang="en-US" dirty="0" smtClean="0"/>
              <a:t> von </a:t>
            </a:r>
            <a:r>
              <a:rPr lang="de-DE" dirty="0" err="1" smtClean="0"/>
              <a:t>QuizServer-Klasse</a:t>
            </a:r>
            <a:endParaRPr lang="de-DE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057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0</TotalTime>
  <Words>195</Words>
  <Application>Microsoft Office PowerPoint</Application>
  <PresentationFormat>Bildschirmpräsentation (4:3)</PresentationFormat>
  <Paragraphs>75</Paragraphs>
  <Slides>11</Slides>
  <Notes>9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Larissa</vt:lpstr>
      <vt:lpstr>Quizduell</vt:lpstr>
      <vt:lpstr>Inhalt</vt:lpstr>
      <vt:lpstr>Problemanalyse</vt:lpstr>
      <vt:lpstr>Lösungsmöglichkeiten</vt:lpstr>
      <vt:lpstr>Unsere Lösung - statisch</vt:lpstr>
      <vt:lpstr>Unsere Lösung - dynamisch</vt:lpstr>
      <vt:lpstr>Singleton Design Pattern</vt:lpstr>
      <vt:lpstr>Unsere Lösung 2</vt:lpstr>
      <vt:lpstr>Vor- und Nachteile unserer Lösung</vt:lpstr>
      <vt:lpstr>Demonstration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Quizduell</dc:title>
  <dc:creator>James Schüpbach</dc:creator>
  <cp:lastModifiedBy>James Schüpbach</cp:lastModifiedBy>
  <cp:revision>52</cp:revision>
  <dcterms:created xsi:type="dcterms:W3CDTF">2014-03-20T06:09:45Z</dcterms:created>
  <dcterms:modified xsi:type="dcterms:W3CDTF">2014-03-31T16:52:36Z</dcterms:modified>
</cp:coreProperties>
</file>