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7" r:id="rId10"/>
    <p:sldId id="261" r:id="rId11"/>
    <p:sldId id="266" r:id="rId12"/>
    <p:sldId id="26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5445" autoAdjust="0"/>
  </p:normalViewPr>
  <p:slideViewPr>
    <p:cSldViewPr>
      <p:cViewPr>
        <p:scale>
          <a:sx n="50" d="100"/>
          <a:sy n="50" d="100"/>
        </p:scale>
        <p:origin x="-1950" y="-19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99421-54E0-4B42-8187-41D15EA82BBA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754-864D-4F90-9E18-125F2028B2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7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680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Hofer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Datenpool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austauschbar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MySQL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Externer</a:t>
            </a:r>
            <a:r>
              <a:rPr lang="en-US" baseline="0" dirty="0" smtClean="0"/>
              <a:t> Server; XML File</a:t>
            </a:r>
          </a:p>
          <a:p>
            <a:r>
              <a:rPr lang="en-US" baseline="0" dirty="0" err="1" smtClean="0"/>
              <a:t>Wie</a:t>
            </a:r>
            <a:r>
              <a:rPr lang="en-US" baseline="0" dirty="0" smtClean="0"/>
              <a:t> Original  </a:t>
            </a:r>
            <a:r>
              <a:rPr lang="en-US" baseline="0" dirty="0" err="1" smtClean="0"/>
              <a:t>Quizduell</a:t>
            </a:r>
            <a:r>
              <a:rPr lang="en-US" baseline="0" dirty="0" smtClean="0"/>
              <a:t> via Android App,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zentranl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gespeichert</a:t>
            </a:r>
            <a:endParaRPr lang="en-US" baseline="0" dirty="0" smtClean="0"/>
          </a:p>
          <a:p>
            <a:r>
              <a:rPr lang="en-US" baseline="0" dirty="0" smtClean="0"/>
              <a:t>Die </a:t>
            </a:r>
            <a:r>
              <a:rPr lang="en-US" baseline="0" dirty="0" err="1" smtClean="0"/>
              <a:t>Anzahl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Fragen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Runden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Antworten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angepasst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( Da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gespeichert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)</a:t>
            </a:r>
          </a:p>
          <a:p>
            <a:endParaRPr lang="en-US" dirty="0" smtClean="0"/>
          </a:p>
          <a:p>
            <a:r>
              <a:rPr lang="en-US" dirty="0" err="1" smtClean="0"/>
              <a:t>Nachteile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QuizServer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: In helper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auslagern</a:t>
            </a:r>
            <a:r>
              <a:rPr lang="en-US" baseline="0" dirty="0" smtClean="0"/>
              <a:t>; in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aufteilen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1615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Login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überprüfen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2. Login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James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Continue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New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Log out</a:t>
            </a:r>
          </a:p>
          <a:p>
            <a:pPr marL="228600" indent="-228600">
              <a:buAutoNum type="arabicPeriod" startAt="6"/>
            </a:pPr>
            <a:r>
              <a:rPr lang="en-US" baseline="0" dirty="0" smtClean="0"/>
              <a:t>Login </a:t>
            </a:r>
            <a:r>
              <a:rPr lang="en-US" baseline="0" dirty="0" err="1" smtClean="0"/>
              <a:t>jonas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New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james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10. 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12. continue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falsch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11. continue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richtig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20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40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Hofer</a:t>
            </a:r>
          </a:p>
          <a:p>
            <a:endParaRPr lang="en-US" dirty="0" smtClean="0"/>
          </a:p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Quizduell</a:t>
            </a:r>
            <a:r>
              <a:rPr lang="en-US" baseline="0" dirty="0" smtClean="0"/>
              <a:t> app</a:t>
            </a:r>
          </a:p>
          <a:p>
            <a:r>
              <a:rPr lang="en-US" dirty="0" err="1" smtClean="0"/>
              <a:t>Praktische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Umsetzung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Richtiges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Klassendesign</a:t>
            </a:r>
            <a:r>
              <a:rPr lang="en-US" baseline="0" dirty="0" smtClean="0"/>
              <a:t> / OOP </a:t>
            </a:r>
            <a:r>
              <a:rPr lang="en-US" baseline="0" dirty="0" err="1" smtClean="0"/>
              <a:t>wichtiger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51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Persistente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: 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db</a:t>
            </a:r>
            <a:r>
              <a:rPr lang="en-US" dirty="0" smtClean="0"/>
              <a:t>, xml, </a:t>
            </a:r>
            <a:r>
              <a:rPr lang="en-US" dirty="0" err="1" smtClean="0"/>
              <a:t>textfile</a:t>
            </a:r>
            <a:r>
              <a:rPr lang="en-US" dirty="0" smtClean="0"/>
              <a:t>, </a:t>
            </a:r>
            <a:r>
              <a:rPr lang="en-US" dirty="0" err="1" smtClean="0"/>
              <a:t>ect</a:t>
            </a:r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65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James</a:t>
            </a:r>
          </a:p>
          <a:p>
            <a:endParaRPr lang="en-US" dirty="0" smtClean="0"/>
          </a:p>
          <a:p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statisch</a:t>
            </a:r>
            <a:r>
              <a:rPr lang="en-US" dirty="0" smtClean="0"/>
              <a:t> –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dynamisch</a:t>
            </a:r>
            <a:endParaRPr lang="en-US" dirty="0" smtClean="0"/>
          </a:p>
          <a:p>
            <a:r>
              <a:rPr lang="en-US" dirty="0" err="1" smtClean="0"/>
              <a:t>Vereinfacht</a:t>
            </a:r>
            <a:r>
              <a:rPr lang="en-US" dirty="0" smtClean="0"/>
              <a:t> –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abgeblidet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 private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65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James</a:t>
            </a:r>
          </a:p>
          <a:p>
            <a:r>
              <a:rPr lang="en-US" dirty="0" err="1" smtClean="0"/>
              <a:t>Wie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Quiz </a:t>
            </a:r>
            <a:r>
              <a:rPr lang="en-US" baseline="0" dirty="0" err="1" smtClean="0"/>
              <a:t>generiert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403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Schüpbach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Questionpool</a:t>
            </a:r>
            <a:endParaRPr lang="en-US" dirty="0" smtClean="0"/>
          </a:p>
          <a:p>
            <a:r>
              <a:rPr lang="en-US" dirty="0" err="1" smtClean="0"/>
              <a:t>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Loosli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erläutern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dies so </a:t>
            </a:r>
            <a:r>
              <a:rPr lang="en-US" baseline="0" dirty="0" err="1" smtClean="0"/>
              <a:t>gewählt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8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Singleton (</a:t>
            </a:r>
            <a:r>
              <a:rPr lang="en-US" dirty="0" err="1" smtClean="0"/>
              <a:t>Objekt</a:t>
            </a:r>
            <a:r>
              <a:rPr lang="en-US" baseline="0" dirty="0" smtClean="0"/>
              <a:t> muss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quiz-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übergeben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QuizRound</a:t>
            </a:r>
            <a:r>
              <a:rPr lang="en-US" baseline="0" dirty="0" smtClean="0"/>
              <a:t> auf den </a:t>
            </a:r>
            <a:r>
              <a:rPr lang="en-US" baseline="0" dirty="0" err="1" smtClean="0"/>
              <a:t>QuestionPool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zugreifen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State Event: </a:t>
            </a:r>
            <a:r>
              <a:rPr lang="en-US" dirty="0" err="1" smtClean="0"/>
              <a:t>z.B</a:t>
            </a:r>
            <a:r>
              <a:rPr lang="en-US" dirty="0" smtClean="0"/>
              <a:t>. LOGGED_IN</a:t>
            </a:r>
            <a:r>
              <a:rPr lang="en-US" baseline="0" dirty="0" smtClean="0"/>
              <a:t>;  IN_GAME;LOGGED_OUT (</a:t>
            </a:r>
            <a:r>
              <a:rPr lang="en-US" baseline="0" dirty="0" err="1" smtClean="0"/>
              <a:t>siehe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nächste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KeyMap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Buchstaben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Zahlen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umwandelbar</a:t>
            </a:r>
            <a:r>
              <a:rPr lang="en-US" baseline="0" dirty="0" smtClean="0"/>
              <a:t>. (intern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gerechnet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Datenpool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Frage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Richtige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0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Ablauf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Eventbasiert</a:t>
            </a:r>
            <a:r>
              <a:rPr lang="en-US" baseline="0" dirty="0" smtClean="0"/>
              <a:t>.</a:t>
            </a:r>
            <a:endParaRPr lang="de-CH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Der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Startet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Logged_out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Im</a:t>
            </a:r>
            <a:r>
              <a:rPr lang="en-US" baseline="0" dirty="0" smtClean="0"/>
              <a:t> State </a:t>
            </a:r>
            <a:r>
              <a:rPr lang="en-US" baseline="0" dirty="0" err="1" smtClean="0"/>
              <a:t>Logged_id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der User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Quizes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spielen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Seine </a:t>
            </a:r>
            <a:r>
              <a:rPr lang="en-US" baseline="0" dirty="0" err="1" smtClean="0"/>
              <a:t>spiele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anschauen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Spiele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fortsetzen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IN_GAME:</a:t>
            </a:r>
            <a:r>
              <a:rPr lang="en-US" baseline="0" dirty="0" smtClean="0"/>
              <a:t> der user </a:t>
            </a:r>
            <a:r>
              <a:rPr lang="en-US" baseline="0" dirty="0" err="1" smtClean="0"/>
              <a:t>kehrt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wieder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Logged_in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zurück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seine </a:t>
            </a:r>
            <a:r>
              <a:rPr lang="en-US" baseline="0" dirty="0" err="1" smtClean="0"/>
              <a:t>runden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gespielt</a:t>
            </a:r>
            <a:r>
              <a:rPr lang="en-US" baseline="0" dirty="0" smtClean="0"/>
              <a:t> hat.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102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59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16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89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65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2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0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293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4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Quizduell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Hofer Filip</a:t>
            </a:r>
          </a:p>
          <a:p>
            <a:r>
              <a:rPr lang="en-US" dirty="0" err="1" smtClean="0"/>
              <a:t>Loosli</a:t>
            </a:r>
            <a:r>
              <a:rPr lang="en-US" dirty="0" smtClean="0"/>
              <a:t> Markus</a:t>
            </a:r>
          </a:p>
          <a:p>
            <a:r>
              <a:rPr lang="en-US" dirty="0" smtClean="0"/>
              <a:t>Schüpbach James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71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</a:t>
            </a:r>
            <a:r>
              <a:rPr lang="en-US" dirty="0" smtClean="0"/>
              <a:t>- und </a:t>
            </a:r>
            <a:r>
              <a:rPr lang="en-US" dirty="0" err="1" smtClean="0"/>
              <a:t>Nachteile</a:t>
            </a:r>
            <a:r>
              <a:rPr lang="en-US" dirty="0" smtClean="0"/>
              <a:t> </a:t>
            </a:r>
            <a:r>
              <a:rPr lang="en-US" dirty="0" err="1" smtClean="0"/>
              <a:t>unserer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Vorteile</a:t>
            </a:r>
            <a:endParaRPr lang="de-CH" b="1" dirty="0" smtClean="0"/>
          </a:p>
          <a:p>
            <a:r>
              <a:rPr lang="en-US" dirty="0" err="1" smtClean="0"/>
              <a:t>Datenpool</a:t>
            </a:r>
            <a:r>
              <a:rPr lang="en-US" dirty="0" smtClean="0"/>
              <a:t> </a:t>
            </a:r>
            <a:r>
              <a:rPr lang="en-US" dirty="0" err="1" smtClean="0"/>
              <a:t>austauschbar</a:t>
            </a:r>
            <a:endParaRPr lang="en-US" dirty="0" smtClean="0"/>
          </a:p>
          <a:p>
            <a:r>
              <a:rPr lang="en-US" dirty="0" err="1" smtClean="0"/>
              <a:t>Als</a:t>
            </a:r>
            <a:r>
              <a:rPr lang="en-US" dirty="0" smtClean="0"/>
              <a:t> Client- Server </a:t>
            </a:r>
            <a:r>
              <a:rPr lang="en-US" dirty="0" err="1" smtClean="0"/>
              <a:t>Applikation</a:t>
            </a:r>
            <a:r>
              <a:rPr lang="en-US" dirty="0" smtClean="0"/>
              <a:t> </a:t>
            </a:r>
            <a:r>
              <a:rPr lang="en-US" dirty="0" err="1" smtClean="0"/>
              <a:t>erweiterbar</a:t>
            </a:r>
            <a:endParaRPr lang="en-US" dirty="0" smtClean="0"/>
          </a:p>
          <a:p>
            <a:r>
              <a:rPr lang="en-US" dirty="0" err="1" smtClean="0"/>
              <a:t>Anpassbar</a:t>
            </a:r>
            <a:r>
              <a:rPr lang="en-US" dirty="0" smtClean="0"/>
              <a:t> (</a:t>
            </a:r>
            <a:r>
              <a:rPr lang="en-US" dirty="0" err="1" smtClean="0"/>
              <a:t>Fragen</a:t>
            </a:r>
            <a:r>
              <a:rPr lang="en-US" dirty="0" smtClean="0"/>
              <a:t>, </a:t>
            </a:r>
            <a:r>
              <a:rPr lang="en-US" dirty="0" err="1" smtClean="0"/>
              <a:t>Runden</a:t>
            </a:r>
            <a:r>
              <a:rPr lang="en-US" dirty="0" smtClean="0"/>
              <a:t>, </a:t>
            </a:r>
            <a:r>
              <a:rPr lang="en-US" dirty="0" err="1" smtClean="0"/>
              <a:t>Antworten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Nachteile</a:t>
            </a:r>
            <a:endParaRPr lang="en-US" b="1" dirty="0" smtClean="0"/>
          </a:p>
          <a:p>
            <a:r>
              <a:rPr lang="en-US" dirty="0" err="1" smtClean="0"/>
              <a:t>Geringe</a:t>
            </a:r>
            <a:r>
              <a:rPr lang="en-US" dirty="0" smtClean="0"/>
              <a:t> </a:t>
            </a:r>
            <a:r>
              <a:rPr lang="en-US" dirty="0" err="1" smtClean="0"/>
              <a:t>Kohesion</a:t>
            </a:r>
            <a:r>
              <a:rPr lang="en-US" dirty="0" smtClean="0"/>
              <a:t> von </a:t>
            </a:r>
            <a:r>
              <a:rPr lang="de-DE" dirty="0" err="1" smtClean="0"/>
              <a:t>QuizServer-Klasse</a:t>
            </a:r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5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15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err="1" smtClean="0"/>
              <a:t>Fragen</a:t>
            </a:r>
            <a:r>
              <a:rPr lang="en-US" sz="5600" dirty="0" smtClean="0"/>
              <a:t>?</a:t>
            </a:r>
            <a:endParaRPr lang="de-CH" sz="5600" dirty="0"/>
          </a:p>
        </p:txBody>
      </p:sp>
    </p:spTree>
    <p:extLst>
      <p:ext uri="{BB962C8B-B14F-4D97-AF65-F5344CB8AC3E}">
        <p14:creationId xmlns:p14="http://schemas.microsoft.com/office/powerpoint/2010/main" val="4410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Problemanalyse</a:t>
            </a:r>
          </a:p>
          <a:p>
            <a:r>
              <a:rPr lang="de-CH" dirty="0" smtClean="0"/>
              <a:t>Lösungsmöglichkeiten</a:t>
            </a:r>
          </a:p>
          <a:p>
            <a:r>
              <a:rPr lang="de-CH" dirty="0" smtClean="0"/>
              <a:t>Vorstellung unserer Lösung</a:t>
            </a:r>
          </a:p>
          <a:p>
            <a:r>
              <a:rPr lang="de-CH" dirty="0" smtClean="0"/>
              <a:t>Vor- und Nachteile unserer Lösung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klar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Spieler</a:t>
            </a:r>
            <a:endParaRPr lang="en-US" dirty="0" smtClean="0"/>
          </a:p>
          <a:p>
            <a:r>
              <a:rPr lang="en-US" dirty="0" err="1" smtClean="0"/>
              <a:t>Rundenbasierter</a:t>
            </a:r>
            <a:r>
              <a:rPr lang="en-US" dirty="0" smtClean="0"/>
              <a:t> </a:t>
            </a:r>
            <a:r>
              <a:rPr lang="en-US" dirty="0" err="1" smtClean="0"/>
              <a:t>Wissenswettkampf</a:t>
            </a:r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 err="1" smtClean="0"/>
              <a:t>Runden</a:t>
            </a:r>
            <a:r>
              <a:rPr lang="en-US" dirty="0" smtClean="0"/>
              <a:t> à 3 </a:t>
            </a:r>
            <a:r>
              <a:rPr lang="en-US" dirty="0" err="1" smtClean="0"/>
              <a:t>Fragen</a:t>
            </a:r>
            <a:endParaRPr lang="en-US" dirty="0"/>
          </a:p>
          <a:p>
            <a:r>
              <a:rPr lang="en-US" dirty="0" err="1" smtClean="0"/>
              <a:t>Antworten</a:t>
            </a:r>
            <a:r>
              <a:rPr lang="en-US" dirty="0"/>
              <a:t> </a:t>
            </a:r>
            <a:r>
              <a:rPr lang="en-US" dirty="0" smtClean="0"/>
              <a:t>und </a:t>
            </a: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zufällig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Konzept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Vordergrund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8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Lösungsmöglichkeiten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allgemein</a:t>
            </a:r>
            <a:r>
              <a:rPr lang="en-US" dirty="0" smtClean="0"/>
              <a:t>  </a:t>
            </a:r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Spielraum</a:t>
            </a:r>
            <a:endParaRPr lang="en-US" dirty="0" smtClean="0"/>
          </a:p>
          <a:p>
            <a:r>
              <a:rPr lang="en-US" dirty="0" err="1" smtClean="0"/>
              <a:t>Variablel</a:t>
            </a:r>
            <a:endParaRPr lang="en-US" dirty="0" smtClean="0"/>
          </a:p>
          <a:p>
            <a:pPr lvl="1"/>
            <a:r>
              <a:rPr lang="de-DE" dirty="0" smtClean="0"/>
              <a:t>Persistente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Client- Server </a:t>
            </a:r>
            <a:r>
              <a:rPr lang="en-US" dirty="0" err="1" smtClean="0"/>
              <a:t>Kommunkation</a:t>
            </a:r>
            <a:endParaRPr lang="en-US" dirty="0" smtClean="0"/>
          </a:p>
          <a:p>
            <a:pPr lvl="1"/>
            <a:r>
              <a:rPr lang="en-US" dirty="0" smtClean="0"/>
              <a:t>Client </a:t>
            </a:r>
            <a:r>
              <a:rPr lang="en-US" dirty="0" err="1" smtClean="0"/>
              <a:t>austauschbar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Webapplet</a:t>
            </a:r>
            <a:r>
              <a:rPr lang="en-US" dirty="0" smtClean="0"/>
              <a:t>, App)</a:t>
            </a:r>
          </a:p>
          <a:p>
            <a:pPr marL="0" indent="0">
              <a:buNone/>
            </a:pP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51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- </a:t>
            </a:r>
            <a:r>
              <a:rPr lang="en-US" dirty="0" err="1" smtClean="0"/>
              <a:t>statisch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8" name="Picture 4" descr="C:\Users\James\SkyDrive\Bfh\programmierung2\presentation\classDiagramm_upd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648"/>
            <a:ext cx="9073008" cy="60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- </a:t>
            </a:r>
            <a:r>
              <a:rPr lang="en-US" dirty="0" err="1" smtClean="0"/>
              <a:t>dynamisch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7" name="Picture 3" descr="C:\Users\James\SkyDrive\Bfh\programmierung2\presentation\sequenz_quizerst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9039901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067944" y="2492896"/>
            <a:ext cx="468052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03335" y="21235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</a:t>
            </a:r>
            <a:r>
              <a:rPr lang="de-CH" b="1" dirty="0" smtClean="0"/>
              <a:t> </a:t>
            </a:r>
            <a:r>
              <a:rPr lang="de-CH" b="1" dirty="0" err="1" smtClean="0"/>
              <a:t>until</a:t>
            </a:r>
            <a:r>
              <a:rPr lang="de-CH" b="1" dirty="0" smtClean="0"/>
              <a:t> MAX_ROUND</a:t>
            </a:r>
            <a:endParaRPr lang="en-US" b="1" dirty="0" smtClean="0"/>
          </a:p>
        </p:txBody>
      </p:sp>
      <p:sp>
        <p:nvSpPr>
          <p:cNvPr id="8" name="Rechteck 7"/>
          <p:cNvSpPr/>
          <p:nvPr/>
        </p:nvSpPr>
        <p:spPr>
          <a:xfrm>
            <a:off x="5508104" y="4500736"/>
            <a:ext cx="3096344" cy="1160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133380" y="5661248"/>
            <a:ext cx="348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</a:t>
            </a:r>
            <a:r>
              <a:rPr lang="de-CH" b="1" dirty="0" smtClean="0"/>
              <a:t> </a:t>
            </a:r>
            <a:r>
              <a:rPr lang="de-CH" b="1" dirty="0" err="1" smtClean="0"/>
              <a:t>until</a:t>
            </a:r>
            <a:r>
              <a:rPr lang="de-CH" b="1" dirty="0" smtClean="0"/>
              <a:t> MAX_Q_PER_ROUND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330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2051" name="Picture 3" descr="C:\Users\James\SkyDrive\Bfh\programmierung2\presentation\single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3415"/>
            <a:ext cx="5256584" cy="497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3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QuestionPool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singleton Design Pattern</a:t>
            </a:r>
          </a:p>
          <a:p>
            <a:pPr lvl="1"/>
            <a:r>
              <a:rPr lang="en-US" dirty="0" err="1" smtClean="0"/>
              <a:t>Verringert</a:t>
            </a:r>
            <a:r>
              <a:rPr lang="en-US" dirty="0"/>
              <a:t> </a:t>
            </a:r>
            <a:r>
              <a:rPr lang="en-US" dirty="0" err="1" smtClean="0"/>
              <a:t>Abhängigkeiten</a:t>
            </a:r>
            <a:endParaRPr lang="en-US" dirty="0"/>
          </a:p>
          <a:p>
            <a:pPr lvl="1"/>
            <a:r>
              <a:rPr lang="en-US" dirty="0" err="1" smtClean="0"/>
              <a:t>Datenpool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1x </a:t>
            </a:r>
            <a:r>
              <a:rPr lang="en-US" dirty="0" err="1" smtClean="0"/>
              <a:t>eingelesen</a:t>
            </a:r>
            <a:endParaRPr lang="en-US" dirty="0" smtClean="0"/>
          </a:p>
          <a:p>
            <a:r>
              <a:rPr lang="en-US" dirty="0" err="1" smtClean="0"/>
              <a:t>Programmablauf</a:t>
            </a:r>
            <a:r>
              <a:rPr lang="en-US" dirty="0" smtClean="0"/>
              <a:t> State Event </a:t>
            </a:r>
            <a:r>
              <a:rPr lang="en-US" dirty="0" err="1" smtClean="0"/>
              <a:t>basiert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KeyMaps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Tastatureingab</a:t>
            </a:r>
            <a:endParaRPr lang="en-US" dirty="0" smtClean="0"/>
          </a:p>
          <a:p>
            <a:r>
              <a:rPr lang="en-US" dirty="0" err="1" smtClean="0"/>
              <a:t>Datenpool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CSV  </a:t>
            </a:r>
          </a:p>
        </p:txBody>
      </p:sp>
    </p:spTree>
    <p:extLst>
      <p:ext uri="{BB962C8B-B14F-4D97-AF65-F5344CB8AC3E}">
        <p14:creationId xmlns:p14="http://schemas.microsoft.com/office/powerpoint/2010/main" val="3804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Programmablauf</a:t>
            </a:r>
            <a:endParaRPr lang="de-CH" dirty="0"/>
          </a:p>
        </p:txBody>
      </p:sp>
      <p:sp>
        <p:nvSpPr>
          <p:cNvPr id="40" name="Ellipse 39"/>
          <p:cNvSpPr/>
          <p:nvPr/>
        </p:nvSpPr>
        <p:spPr>
          <a:xfrm>
            <a:off x="2251662" y="1948704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LOGGED_OUT</a:t>
            </a:r>
            <a:endParaRPr lang="de-CH" sz="2200" b="1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6563340" y="1900933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LOGGED_IN</a:t>
            </a:r>
            <a:endParaRPr lang="de-CH" sz="2200" b="1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6748419" y="5045048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IN_GAME</a:t>
            </a:r>
            <a:endParaRPr lang="de-CH" sz="2200" b="1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364432" y="4770068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QUIT</a:t>
            </a:r>
            <a:endParaRPr lang="de-CH" sz="2200" b="1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4123870" y="2956817"/>
            <a:ext cx="2439470" cy="4777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3796091" y="2204939"/>
            <a:ext cx="2887314" cy="17581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7252475" y="3413101"/>
            <a:ext cx="185079" cy="17759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7875663" y="3269085"/>
            <a:ext cx="0" cy="19046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43" idx="6"/>
          </p:cNvCxnSpPr>
          <p:nvPr/>
        </p:nvCxnSpPr>
        <p:spPr>
          <a:xfrm flipH="1">
            <a:off x="4236640" y="3005063"/>
            <a:ext cx="2525709" cy="255709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3178535" y="3532880"/>
            <a:ext cx="122001" cy="12371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379454" y="708669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START</a:t>
            </a:r>
            <a:endParaRPr lang="de-CH" sz="2200" b="1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/>
          <p:cNvCxnSpPr>
            <a:stCxn id="50" idx="4"/>
          </p:cNvCxnSpPr>
          <p:nvPr/>
        </p:nvCxnSpPr>
        <p:spPr>
          <a:xfrm>
            <a:off x="1315558" y="2292845"/>
            <a:ext cx="1048874" cy="4001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416</Words>
  <Application>Microsoft Office PowerPoint</Application>
  <PresentationFormat>Bildschirmpräsentation (4:3)</PresentationFormat>
  <Paragraphs>119</Paragraphs>
  <Slides>12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Quizduell</vt:lpstr>
      <vt:lpstr>Inhalt</vt:lpstr>
      <vt:lpstr>Problemanalyse</vt:lpstr>
      <vt:lpstr>Lösungsmöglichkeiten</vt:lpstr>
      <vt:lpstr>Unsere Lösung - statisch</vt:lpstr>
      <vt:lpstr>Unsere Lösung - dynamisch</vt:lpstr>
      <vt:lpstr>Singleton Design Pattern</vt:lpstr>
      <vt:lpstr>Unsere Lösung 2</vt:lpstr>
      <vt:lpstr>Programmablauf</vt:lpstr>
      <vt:lpstr>Vor- und Nachteile unserer Lösung</vt:lpstr>
      <vt:lpstr>Demonstration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Quizduell</dc:title>
  <dc:creator>James Schüpbach</dc:creator>
  <cp:lastModifiedBy>James Schüpbach</cp:lastModifiedBy>
  <cp:revision>80</cp:revision>
  <dcterms:created xsi:type="dcterms:W3CDTF">2014-03-20T06:09:45Z</dcterms:created>
  <dcterms:modified xsi:type="dcterms:W3CDTF">2014-04-01T12:37:31Z</dcterms:modified>
</cp:coreProperties>
</file>